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Poppins Light" charset="1" panose="02000000000000000000"/>
      <p:regular r:id="rId11"/>
    </p:embeddedFont>
    <p:embeddedFont>
      <p:font typeface="Poppins Light Bold" charset="1" panose="02000000000000000000"/>
      <p:regular r:id="rId12"/>
    </p:embeddedFont>
    <p:embeddedFont>
      <p:font typeface="Poppins Medium" charset="1" panose="02000000000000000000"/>
      <p:regular r:id="rId13"/>
    </p:embeddedFont>
    <p:embeddedFont>
      <p:font typeface="Poppins Medium Bold" charset="1" panose="02000000000000000000"/>
      <p:regular r:id="rId14"/>
    </p:embeddedFont>
    <p:embeddedFont>
      <p:font typeface="Open Sans Light" charset="1" panose="020B0306030504020204"/>
      <p:regular r:id="rId15"/>
    </p:embeddedFont>
    <p:embeddedFont>
      <p:font typeface="Open Sans Light Bold" charset="1" panose="020B0806030504020204"/>
      <p:regular r:id="rId16"/>
    </p:embeddedFont>
    <p:embeddedFont>
      <p:font typeface="Open Sans Light Italics" charset="1" panose="020B0306030504020204"/>
      <p:regular r:id="rId17"/>
    </p:embeddedFont>
    <p:embeddedFont>
      <p:font typeface="Open Sans Light Bold Italics" charset="1" panose="020B0806030504020204"/>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Open Sans Extra Bold" charset="1" panose="020B0906030804020204"/>
      <p:regular r:id="rId23"/>
    </p:embeddedFont>
    <p:embeddedFont>
      <p:font typeface="Open Sans Extra Bold Italics" charset="1" panose="020B0906030804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48"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10.png" Type="http://schemas.openxmlformats.org/officeDocument/2006/relationships/image"/><Relationship Id="rId15" Target="../media/image11.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894FF"/>
        </a:solidFill>
      </p:bgPr>
    </p:bg>
    <p:spTree>
      <p:nvGrpSpPr>
        <p:cNvPr id="1" name=""/>
        <p:cNvGrpSpPr/>
        <p:nvPr/>
      </p:nvGrpSpPr>
      <p:grpSpPr>
        <a:xfrm>
          <a:off x="0" y="0"/>
          <a:ext cx="0" cy="0"/>
          <a:chOff x="0" y="0"/>
          <a:chExt cx="0" cy="0"/>
        </a:xfrm>
      </p:grpSpPr>
      <p:grpSp>
        <p:nvGrpSpPr>
          <p:cNvPr name="Group 2" id="2"/>
          <p:cNvGrpSpPr/>
          <p:nvPr/>
        </p:nvGrpSpPr>
        <p:grpSpPr>
          <a:xfrm rot="0">
            <a:off x="-2737216" y="5492384"/>
            <a:ext cx="7531832" cy="753183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C2FE"/>
            </a:solidFill>
          </p:spPr>
        </p:sp>
      </p:grpSp>
      <p:grpSp>
        <p:nvGrpSpPr>
          <p:cNvPr name="Group 4" id="4"/>
          <p:cNvGrpSpPr/>
          <p:nvPr/>
        </p:nvGrpSpPr>
        <p:grpSpPr>
          <a:xfrm rot="0">
            <a:off x="14522084" y="782860"/>
            <a:ext cx="7531832" cy="753183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pic>
        <p:nvPicPr>
          <p:cNvPr name="Picture 6" id="6"/>
          <p:cNvPicPr>
            <a:picLocks noChangeAspect="true"/>
          </p:cNvPicPr>
          <p:nvPr/>
        </p:nvPicPr>
        <p:blipFill>
          <a:blip r:embed="rId2"/>
          <a:srcRect l="0" t="0" r="0" b="0"/>
          <a:stretch>
            <a:fillRect/>
          </a:stretch>
        </p:blipFill>
        <p:spPr>
          <a:xfrm flipH="false" flipV="false" rot="0">
            <a:off x="15687716" y="0"/>
            <a:ext cx="2600284" cy="2476770"/>
          </a:xfrm>
          <a:prstGeom prst="rect">
            <a:avLst/>
          </a:prstGeom>
        </p:spPr>
      </p:pic>
      <p:pic>
        <p:nvPicPr>
          <p:cNvPr name="Picture 7" id="7"/>
          <p:cNvPicPr>
            <a:picLocks noChangeAspect="true"/>
          </p:cNvPicPr>
          <p:nvPr/>
        </p:nvPicPr>
        <p:blipFill>
          <a:blip r:embed="rId3"/>
          <a:srcRect l="438" t="0" r="438" b="0"/>
          <a:stretch>
            <a:fillRect/>
          </a:stretch>
        </p:blipFill>
        <p:spPr>
          <a:xfrm flipH="false" flipV="false" rot="0">
            <a:off x="0" y="0"/>
            <a:ext cx="2455044" cy="2476770"/>
          </a:xfrm>
          <a:prstGeom prst="rect">
            <a:avLst/>
          </a:prstGeom>
        </p:spPr>
      </p:pic>
      <p:sp>
        <p:nvSpPr>
          <p:cNvPr name="TextBox 8" id="8"/>
          <p:cNvSpPr txBox="true"/>
          <p:nvPr/>
        </p:nvSpPr>
        <p:spPr>
          <a:xfrm rot="0">
            <a:off x="4794616" y="3786815"/>
            <a:ext cx="8719175" cy="2364742"/>
          </a:xfrm>
          <a:prstGeom prst="rect">
            <a:avLst/>
          </a:prstGeom>
        </p:spPr>
        <p:txBody>
          <a:bodyPr anchor="t" rtlCol="false" tIns="0" lIns="0" bIns="0" rIns="0">
            <a:spAutoFit/>
          </a:bodyPr>
          <a:lstStyle/>
          <a:p>
            <a:pPr>
              <a:lnSpc>
                <a:spcPts val="9100"/>
              </a:lnSpc>
            </a:pPr>
            <a:r>
              <a:rPr lang="en-US" sz="9100">
                <a:solidFill>
                  <a:srgbClr val="000000"/>
                </a:solidFill>
                <a:latin typeface="Fredoka One"/>
              </a:rPr>
              <a:t>Software </a:t>
            </a:r>
            <a:r>
              <a:rPr lang="en-US" sz="9100">
                <a:solidFill>
                  <a:srgbClr val="000000"/>
                </a:solidFill>
                <a:latin typeface="Fredoka One"/>
              </a:rPr>
              <a:t>Group Project-1</a:t>
            </a:r>
          </a:p>
        </p:txBody>
      </p:sp>
      <p:sp>
        <p:nvSpPr>
          <p:cNvPr name="TextBox 9" id="9"/>
          <p:cNvSpPr txBox="true"/>
          <p:nvPr/>
        </p:nvSpPr>
        <p:spPr>
          <a:xfrm rot="0">
            <a:off x="3102824" y="8248017"/>
            <a:ext cx="8708526" cy="580390"/>
          </a:xfrm>
          <a:prstGeom prst="rect">
            <a:avLst/>
          </a:prstGeom>
        </p:spPr>
        <p:txBody>
          <a:bodyPr anchor="t" rtlCol="false" tIns="0" lIns="0" bIns="0" rIns="0">
            <a:spAutoFit/>
          </a:bodyPr>
          <a:lstStyle/>
          <a:p>
            <a:pPr>
              <a:lnSpc>
                <a:spcPts val="4759"/>
              </a:lnSpc>
            </a:pPr>
            <a:r>
              <a:rPr lang="en-US" sz="3399">
                <a:solidFill>
                  <a:srgbClr val="000000"/>
                </a:solidFill>
                <a:latin typeface="Poppins Light Bold"/>
              </a:rPr>
              <a:t>Mentor : Prof. Ritiksha Modi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238561" y="1545855"/>
            <a:ext cx="16132088" cy="8229600"/>
            <a:chOff x="0" y="0"/>
            <a:chExt cx="5518514" cy="2815207"/>
          </a:xfrm>
        </p:grpSpPr>
        <p:sp>
          <p:nvSpPr>
            <p:cNvPr name="Freeform 3" id="3"/>
            <p:cNvSpPr/>
            <p:nvPr/>
          </p:nvSpPr>
          <p:spPr>
            <a:xfrm>
              <a:off x="0" y="0"/>
              <a:ext cx="5518515" cy="2815207"/>
            </a:xfrm>
            <a:custGeom>
              <a:avLst/>
              <a:gdLst/>
              <a:ahLst/>
              <a:cxnLst/>
              <a:rect r="r" b="b" t="t" l="l"/>
              <a:pathLst>
                <a:path h="2815207" w="5518515">
                  <a:moveTo>
                    <a:pt x="5394054" y="2815207"/>
                  </a:moveTo>
                  <a:lnTo>
                    <a:pt x="124460" y="2815207"/>
                  </a:lnTo>
                  <a:cubicBezTo>
                    <a:pt x="55880" y="2815207"/>
                    <a:pt x="0" y="2759327"/>
                    <a:pt x="0" y="2690747"/>
                  </a:cubicBezTo>
                  <a:lnTo>
                    <a:pt x="0" y="124460"/>
                  </a:lnTo>
                  <a:cubicBezTo>
                    <a:pt x="0" y="55880"/>
                    <a:pt x="55880" y="0"/>
                    <a:pt x="124460" y="0"/>
                  </a:cubicBezTo>
                  <a:lnTo>
                    <a:pt x="5394054" y="0"/>
                  </a:lnTo>
                  <a:cubicBezTo>
                    <a:pt x="5462634" y="0"/>
                    <a:pt x="5518515" y="55880"/>
                    <a:pt x="5518515" y="124460"/>
                  </a:cubicBezTo>
                  <a:lnTo>
                    <a:pt x="5518515" y="2690747"/>
                  </a:lnTo>
                  <a:cubicBezTo>
                    <a:pt x="5518515" y="2759327"/>
                    <a:pt x="5462634" y="2815207"/>
                    <a:pt x="5394054" y="2815207"/>
                  </a:cubicBezTo>
                  <a:close/>
                </a:path>
              </a:pathLst>
            </a:custGeom>
            <a:solidFill>
              <a:srgbClr val="FBFFF3"/>
            </a:solidFill>
          </p:spPr>
        </p:sp>
      </p:grpSp>
      <p:grpSp>
        <p:nvGrpSpPr>
          <p:cNvPr name="Group 4" id="4"/>
          <p:cNvGrpSpPr/>
          <p:nvPr/>
        </p:nvGrpSpPr>
        <p:grpSpPr>
          <a:xfrm rot="0">
            <a:off x="1238561" y="1545855"/>
            <a:ext cx="8519191" cy="2509161"/>
            <a:chOff x="0" y="0"/>
            <a:chExt cx="2333791" cy="687373"/>
          </a:xfrm>
        </p:grpSpPr>
        <p:sp>
          <p:nvSpPr>
            <p:cNvPr name="Freeform 5" id="5"/>
            <p:cNvSpPr/>
            <p:nvPr/>
          </p:nvSpPr>
          <p:spPr>
            <a:xfrm>
              <a:off x="0" y="0"/>
              <a:ext cx="2333791" cy="687373"/>
            </a:xfrm>
            <a:custGeom>
              <a:avLst/>
              <a:gdLst/>
              <a:ahLst/>
              <a:cxnLst/>
              <a:rect r="r" b="b" t="t" l="l"/>
              <a:pathLst>
                <a:path h="687373" w="2333791">
                  <a:moveTo>
                    <a:pt x="2209331" y="687373"/>
                  </a:moveTo>
                  <a:lnTo>
                    <a:pt x="124460" y="687373"/>
                  </a:lnTo>
                  <a:cubicBezTo>
                    <a:pt x="55880" y="687373"/>
                    <a:pt x="0" y="631493"/>
                    <a:pt x="0" y="562913"/>
                  </a:cubicBezTo>
                  <a:lnTo>
                    <a:pt x="0" y="124460"/>
                  </a:lnTo>
                  <a:cubicBezTo>
                    <a:pt x="0" y="55880"/>
                    <a:pt x="55880" y="0"/>
                    <a:pt x="124460" y="0"/>
                  </a:cubicBezTo>
                  <a:lnTo>
                    <a:pt x="2209331" y="0"/>
                  </a:lnTo>
                  <a:cubicBezTo>
                    <a:pt x="2277911" y="0"/>
                    <a:pt x="2333791" y="55880"/>
                    <a:pt x="2333791" y="124460"/>
                  </a:cubicBezTo>
                  <a:lnTo>
                    <a:pt x="2333791" y="562913"/>
                  </a:lnTo>
                  <a:cubicBezTo>
                    <a:pt x="2333791" y="631493"/>
                    <a:pt x="2277911" y="687373"/>
                    <a:pt x="2209331" y="687373"/>
                  </a:cubicBezTo>
                  <a:close/>
                </a:path>
              </a:pathLst>
            </a:custGeom>
            <a:solidFill>
              <a:srgbClr val="FA9329"/>
            </a:solidFill>
          </p:spPr>
        </p:sp>
      </p:grpSp>
      <p:grpSp>
        <p:nvGrpSpPr>
          <p:cNvPr name="Group 6" id="6"/>
          <p:cNvGrpSpPr/>
          <p:nvPr/>
        </p:nvGrpSpPr>
        <p:grpSpPr>
          <a:xfrm rot="0">
            <a:off x="14548868" y="0"/>
            <a:ext cx="3739132" cy="2683495"/>
            <a:chOff x="0" y="0"/>
            <a:chExt cx="4985509" cy="3577994"/>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 t="34912" r="9219" b="0"/>
            <a:stretch>
              <a:fillRect/>
            </a:stretch>
          </p:blipFill>
          <p:spPr>
            <a:xfrm flipH="false" flipV="false" rot="0">
              <a:off x="0" y="0"/>
              <a:ext cx="4985509" cy="3577994"/>
            </a:xfrm>
            <a:prstGeom prst="rect">
              <a:avLst/>
            </a:prstGeom>
          </p:spPr>
        </p:pic>
        <p:sp>
          <p:nvSpPr>
            <p:cNvPr name="TextBox 8" id="8"/>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pic>
        <p:nvPicPr>
          <p:cNvPr name="Picture 9" id="9"/>
          <p:cNvPicPr>
            <a:picLocks noChangeAspect="true"/>
          </p:cNvPicPr>
          <p:nvPr/>
        </p:nvPicPr>
        <p:blipFill>
          <a:blip r:embed="rId4"/>
          <a:srcRect l="0" t="0" r="0" b="0"/>
          <a:stretch>
            <a:fillRect/>
          </a:stretch>
        </p:blipFill>
        <p:spPr>
          <a:xfrm flipH="false" flipV="false" rot="0">
            <a:off x="11643397" y="4055016"/>
            <a:ext cx="4453686" cy="4453686"/>
          </a:xfrm>
          <a:prstGeom prst="rect">
            <a:avLst/>
          </a:prstGeom>
        </p:spPr>
      </p:pic>
      <p:sp>
        <p:nvSpPr>
          <p:cNvPr name="TextBox 10" id="10"/>
          <p:cNvSpPr txBox="true"/>
          <p:nvPr/>
        </p:nvSpPr>
        <p:spPr>
          <a:xfrm rot="0">
            <a:off x="2515127" y="1788145"/>
            <a:ext cx="5629420" cy="1790700"/>
          </a:xfrm>
          <a:prstGeom prst="rect">
            <a:avLst/>
          </a:prstGeom>
        </p:spPr>
        <p:txBody>
          <a:bodyPr anchor="t" rtlCol="false" tIns="0" lIns="0" bIns="0" rIns="0">
            <a:spAutoFit/>
          </a:bodyPr>
          <a:lstStyle/>
          <a:p>
            <a:pPr algn="ctr">
              <a:lnSpc>
                <a:spcPts val="7080"/>
              </a:lnSpc>
            </a:pPr>
            <a:r>
              <a:rPr lang="en-US" sz="5900">
                <a:solidFill>
                  <a:srgbClr val="FBFFF3"/>
                </a:solidFill>
                <a:latin typeface="Fredoka One"/>
              </a:rPr>
              <a:t>Hardware requirement</a:t>
            </a:r>
          </a:p>
        </p:txBody>
      </p:sp>
      <p:sp>
        <p:nvSpPr>
          <p:cNvPr name="TextBox 11" id="11"/>
          <p:cNvSpPr txBox="true"/>
          <p:nvPr/>
        </p:nvSpPr>
        <p:spPr>
          <a:xfrm rot="0">
            <a:off x="1690745" y="4652905"/>
            <a:ext cx="15227720" cy="4578885"/>
          </a:xfrm>
          <a:prstGeom prst="rect">
            <a:avLst/>
          </a:prstGeom>
        </p:spPr>
        <p:txBody>
          <a:bodyPr anchor="t" rtlCol="false" tIns="0" lIns="0" bIns="0" rIns="0">
            <a:spAutoFit/>
          </a:bodyPr>
          <a:lstStyle/>
          <a:p>
            <a:pPr algn="just" marL="539050" indent="-269525" lvl="1">
              <a:lnSpc>
                <a:spcPts val="6241"/>
              </a:lnSpc>
              <a:buFont typeface="Arial"/>
              <a:buChar char="•"/>
            </a:pPr>
            <a:r>
              <a:rPr lang="en-US" sz="2496">
                <a:solidFill>
                  <a:srgbClr val="000000"/>
                </a:solidFill>
                <a:latin typeface="Poppins Light Bold"/>
              </a:rPr>
              <a:t>CPU: for web 1.6 GHz , for web and database 4 x 1.6 GHz CPU.</a:t>
            </a:r>
          </a:p>
          <a:p>
            <a:pPr algn="just" marL="539050" indent="-269525" lvl="1">
              <a:lnSpc>
                <a:spcPts val="6241"/>
              </a:lnSpc>
              <a:buFont typeface="Arial"/>
              <a:buChar char="•"/>
            </a:pPr>
            <a:r>
              <a:rPr lang="en-US" sz="1248">
                <a:solidFill>
                  <a:srgbClr val="000000"/>
                </a:solidFill>
                <a:latin typeface="Arimo Bold"/>
              </a:rPr>
              <a:t>RAM: 2GB.</a:t>
            </a:r>
          </a:p>
          <a:p>
            <a:pPr algn="just" marL="539050" indent="-269525" lvl="1">
              <a:lnSpc>
                <a:spcPts val="6241"/>
              </a:lnSpc>
              <a:buFont typeface="Arial"/>
              <a:buChar char="•"/>
            </a:pPr>
            <a:r>
              <a:rPr lang="en-US" sz="1248">
                <a:solidFill>
                  <a:srgbClr val="000000"/>
                </a:solidFill>
                <a:latin typeface="Arimo Bold"/>
              </a:rPr>
              <a:t>Minimum database space: 1GB.</a:t>
            </a:r>
          </a:p>
          <a:p>
            <a:pPr algn="just" marL="539050" indent="-269525" lvl="1">
              <a:lnSpc>
                <a:spcPts val="6241"/>
              </a:lnSpc>
              <a:buFont typeface="Arial"/>
              <a:buChar char="•"/>
            </a:pPr>
            <a:r>
              <a:rPr lang="en-US" sz="1248">
                <a:solidFill>
                  <a:srgbClr val="000000"/>
                </a:solidFill>
                <a:latin typeface="Arimo Bold"/>
              </a:rPr>
              <a:t>CPU: Quad 2GHz+ CPU.</a:t>
            </a:r>
          </a:p>
          <a:p>
            <a:pPr algn="just">
              <a:lnSpc>
                <a:spcPts val="6241"/>
              </a:lnSpc>
            </a:pPr>
          </a:p>
          <a:p>
            <a:pPr algn="just">
              <a:lnSpc>
                <a:spcPts val="624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238561" y="1545855"/>
            <a:ext cx="16132088" cy="8229600"/>
            <a:chOff x="0" y="0"/>
            <a:chExt cx="5518514" cy="2815207"/>
          </a:xfrm>
        </p:grpSpPr>
        <p:sp>
          <p:nvSpPr>
            <p:cNvPr name="Freeform 3" id="3"/>
            <p:cNvSpPr/>
            <p:nvPr/>
          </p:nvSpPr>
          <p:spPr>
            <a:xfrm>
              <a:off x="0" y="0"/>
              <a:ext cx="5518515" cy="2815207"/>
            </a:xfrm>
            <a:custGeom>
              <a:avLst/>
              <a:gdLst/>
              <a:ahLst/>
              <a:cxnLst/>
              <a:rect r="r" b="b" t="t" l="l"/>
              <a:pathLst>
                <a:path h="2815207" w="5518515">
                  <a:moveTo>
                    <a:pt x="5394054" y="2815207"/>
                  </a:moveTo>
                  <a:lnTo>
                    <a:pt x="124460" y="2815207"/>
                  </a:lnTo>
                  <a:cubicBezTo>
                    <a:pt x="55880" y="2815207"/>
                    <a:pt x="0" y="2759327"/>
                    <a:pt x="0" y="2690747"/>
                  </a:cubicBezTo>
                  <a:lnTo>
                    <a:pt x="0" y="124460"/>
                  </a:lnTo>
                  <a:cubicBezTo>
                    <a:pt x="0" y="55880"/>
                    <a:pt x="55880" y="0"/>
                    <a:pt x="124460" y="0"/>
                  </a:cubicBezTo>
                  <a:lnTo>
                    <a:pt x="5394054" y="0"/>
                  </a:lnTo>
                  <a:cubicBezTo>
                    <a:pt x="5462634" y="0"/>
                    <a:pt x="5518515" y="55880"/>
                    <a:pt x="5518515" y="124460"/>
                  </a:cubicBezTo>
                  <a:lnTo>
                    <a:pt x="5518515" y="2690747"/>
                  </a:lnTo>
                  <a:cubicBezTo>
                    <a:pt x="5518515" y="2759327"/>
                    <a:pt x="5462634" y="2815207"/>
                    <a:pt x="5394054" y="2815207"/>
                  </a:cubicBezTo>
                  <a:close/>
                </a:path>
              </a:pathLst>
            </a:custGeom>
            <a:solidFill>
              <a:srgbClr val="FBFFF3"/>
            </a:solidFill>
          </p:spPr>
        </p:sp>
      </p:grpSp>
      <p:grpSp>
        <p:nvGrpSpPr>
          <p:cNvPr name="Group 4" id="4"/>
          <p:cNvGrpSpPr/>
          <p:nvPr/>
        </p:nvGrpSpPr>
        <p:grpSpPr>
          <a:xfrm rot="0">
            <a:off x="1238561" y="1545855"/>
            <a:ext cx="8519191" cy="2509161"/>
            <a:chOff x="0" y="0"/>
            <a:chExt cx="2333791" cy="687373"/>
          </a:xfrm>
        </p:grpSpPr>
        <p:sp>
          <p:nvSpPr>
            <p:cNvPr name="Freeform 5" id="5"/>
            <p:cNvSpPr/>
            <p:nvPr/>
          </p:nvSpPr>
          <p:spPr>
            <a:xfrm>
              <a:off x="0" y="0"/>
              <a:ext cx="2333791" cy="687373"/>
            </a:xfrm>
            <a:custGeom>
              <a:avLst/>
              <a:gdLst/>
              <a:ahLst/>
              <a:cxnLst/>
              <a:rect r="r" b="b" t="t" l="l"/>
              <a:pathLst>
                <a:path h="687373" w="2333791">
                  <a:moveTo>
                    <a:pt x="2209331" y="687373"/>
                  </a:moveTo>
                  <a:lnTo>
                    <a:pt x="124460" y="687373"/>
                  </a:lnTo>
                  <a:cubicBezTo>
                    <a:pt x="55880" y="687373"/>
                    <a:pt x="0" y="631493"/>
                    <a:pt x="0" y="562913"/>
                  </a:cubicBezTo>
                  <a:lnTo>
                    <a:pt x="0" y="124460"/>
                  </a:lnTo>
                  <a:cubicBezTo>
                    <a:pt x="0" y="55880"/>
                    <a:pt x="55880" y="0"/>
                    <a:pt x="124460" y="0"/>
                  </a:cubicBezTo>
                  <a:lnTo>
                    <a:pt x="2209331" y="0"/>
                  </a:lnTo>
                  <a:cubicBezTo>
                    <a:pt x="2277911" y="0"/>
                    <a:pt x="2333791" y="55880"/>
                    <a:pt x="2333791" y="124460"/>
                  </a:cubicBezTo>
                  <a:lnTo>
                    <a:pt x="2333791" y="562913"/>
                  </a:lnTo>
                  <a:cubicBezTo>
                    <a:pt x="2333791" y="631493"/>
                    <a:pt x="2277911" y="687373"/>
                    <a:pt x="2209331" y="687373"/>
                  </a:cubicBezTo>
                  <a:close/>
                </a:path>
              </a:pathLst>
            </a:custGeom>
            <a:solidFill>
              <a:srgbClr val="FA9329"/>
            </a:solidFill>
          </p:spPr>
        </p:sp>
      </p:grpSp>
      <p:grpSp>
        <p:nvGrpSpPr>
          <p:cNvPr name="Group 6" id="6"/>
          <p:cNvGrpSpPr/>
          <p:nvPr/>
        </p:nvGrpSpPr>
        <p:grpSpPr>
          <a:xfrm rot="0">
            <a:off x="14548868" y="0"/>
            <a:ext cx="3739132" cy="2683495"/>
            <a:chOff x="0" y="0"/>
            <a:chExt cx="4985509" cy="3577994"/>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 t="34912" r="9219" b="0"/>
            <a:stretch>
              <a:fillRect/>
            </a:stretch>
          </p:blipFill>
          <p:spPr>
            <a:xfrm flipH="false" flipV="false" rot="0">
              <a:off x="0" y="0"/>
              <a:ext cx="4985509" cy="3577994"/>
            </a:xfrm>
            <a:prstGeom prst="rect">
              <a:avLst/>
            </a:prstGeom>
          </p:spPr>
        </p:pic>
        <p:sp>
          <p:nvSpPr>
            <p:cNvPr name="TextBox 8" id="8"/>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pic>
        <p:nvPicPr>
          <p:cNvPr name="Picture 9" id="9"/>
          <p:cNvPicPr>
            <a:picLocks noChangeAspect="true"/>
          </p:cNvPicPr>
          <p:nvPr/>
        </p:nvPicPr>
        <p:blipFill>
          <a:blip r:embed="rId4"/>
          <a:srcRect l="0" t="0" r="0" b="0"/>
          <a:stretch>
            <a:fillRect/>
          </a:stretch>
        </p:blipFill>
        <p:spPr>
          <a:xfrm flipH="false" flipV="false" rot="0">
            <a:off x="9144000" y="5399325"/>
            <a:ext cx="6607073" cy="2609794"/>
          </a:xfrm>
          <a:prstGeom prst="rect">
            <a:avLst/>
          </a:prstGeom>
        </p:spPr>
      </p:pic>
      <p:sp>
        <p:nvSpPr>
          <p:cNvPr name="TextBox 10" id="10"/>
          <p:cNvSpPr txBox="true"/>
          <p:nvPr/>
        </p:nvSpPr>
        <p:spPr>
          <a:xfrm rot="0">
            <a:off x="2515127" y="1788145"/>
            <a:ext cx="5629420" cy="1790700"/>
          </a:xfrm>
          <a:prstGeom prst="rect">
            <a:avLst/>
          </a:prstGeom>
        </p:spPr>
        <p:txBody>
          <a:bodyPr anchor="t" rtlCol="false" tIns="0" lIns="0" bIns="0" rIns="0">
            <a:spAutoFit/>
          </a:bodyPr>
          <a:lstStyle/>
          <a:p>
            <a:pPr algn="ctr">
              <a:lnSpc>
                <a:spcPts val="7080"/>
              </a:lnSpc>
            </a:pPr>
            <a:r>
              <a:rPr lang="en-US" sz="5900">
                <a:solidFill>
                  <a:srgbClr val="FBFFF3"/>
                </a:solidFill>
                <a:latin typeface="Fredoka One"/>
              </a:rPr>
              <a:t>Software requirement</a:t>
            </a:r>
          </a:p>
        </p:txBody>
      </p:sp>
      <p:sp>
        <p:nvSpPr>
          <p:cNvPr name="TextBox 11" id="11"/>
          <p:cNvSpPr txBox="true"/>
          <p:nvPr/>
        </p:nvSpPr>
        <p:spPr>
          <a:xfrm rot="0">
            <a:off x="1690745" y="4652905"/>
            <a:ext cx="15227720" cy="3797835"/>
          </a:xfrm>
          <a:prstGeom prst="rect">
            <a:avLst/>
          </a:prstGeom>
        </p:spPr>
        <p:txBody>
          <a:bodyPr anchor="t" rtlCol="false" tIns="0" lIns="0" bIns="0" rIns="0">
            <a:spAutoFit/>
          </a:bodyPr>
          <a:lstStyle/>
          <a:p>
            <a:pPr algn="just" marL="539050" indent="-269525" lvl="1">
              <a:lnSpc>
                <a:spcPts val="6241"/>
              </a:lnSpc>
              <a:buFont typeface="Arial"/>
              <a:buChar char="•"/>
            </a:pPr>
            <a:r>
              <a:rPr lang="en-US" sz="2496">
                <a:solidFill>
                  <a:srgbClr val="000000"/>
                </a:solidFill>
                <a:latin typeface="Poppins Light Bold"/>
              </a:rPr>
              <a:t>Operating System : Windows,Mac,Linux</a:t>
            </a:r>
          </a:p>
          <a:p>
            <a:pPr algn="just" marL="539050" indent="-269525" lvl="1">
              <a:lnSpc>
                <a:spcPts val="6241"/>
              </a:lnSpc>
              <a:buFont typeface="Arial"/>
              <a:buChar char="•"/>
            </a:pPr>
            <a:r>
              <a:rPr lang="en-US" sz="2496">
                <a:solidFill>
                  <a:srgbClr val="000000"/>
                </a:solidFill>
                <a:latin typeface="Poppins Light Bold"/>
              </a:rPr>
              <a:t>Web Browser : Chrome,Safari,FireFox</a:t>
            </a:r>
          </a:p>
          <a:p>
            <a:pPr algn="just" marL="539050" indent="-269525" lvl="1">
              <a:lnSpc>
                <a:spcPts val="6241"/>
              </a:lnSpc>
              <a:buFont typeface="Arial"/>
              <a:buChar char="•"/>
            </a:pPr>
            <a:r>
              <a:rPr lang="en-US" sz="2496">
                <a:solidFill>
                  <a:srgbClr val="000000"/>
                </a:solidFill>
                <a:latin typeface="Poppins Light Bold"/>
              </a:rPr>
              <a:t>Web Server : Netifly,XAMPP</a:t>
            </a:r>
          </a:p>
          <a:p>
            <a:pPr algn="just" marL="539050" indent="-269525" lvl="1">
              <a:lnSpc>
                <a:spcPts val="6241"/>
              </a:lnSpc>
              <a:buFont typeface="Arial"/>
              <a:buChar char="•"/>
            </a:pPr>
            <a:r>
              <a:rPr lang="en-US" sz="2496">
                <a:solidFill>
                  <a:srgbClr val="000000"/>
                </a:solidFill>
                <a:latin typeface="Poppins Light Bold"/>
              </a:rPr>
              <a:t>Database : MySQL 5.1 and above </a:t>
            </a:r>
          </a:p>
          <a:p>
            <a:pPr algn="just">
              <a:lnSpc>
                <a:spcPts val="624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238561" y="1545855"/>
            <a:ext cx="16132088" cy="8229600"/>
            <a:chOff x="0" y="0"/>
            <a:chExt cx="5518514" cy="2815207"/>
          </a:xfrm>
        </p:grpSpPr>
        <p:sp>
          <p:nvSpPr>
            <p:cNvPr name="Freeform 3" id="3"/>
            <p:cNvSpPr/>
            <p:nvPr/>
          </p:nvSpPr>
          <p:spPr>
            <a:xfrm>
              <a:off x="0" y="0"/>
              <a:ext cx="5518515" cy="2815207"/>
            </a:xfrm>
            <a:custGeom>
              <a:avLst/>
              <a:gdLst/>
              <a:ahLst/>
              <a:cxnLst/>
              <a:rect r="r" b="b" t="t" l="l"/>
              <a:pathLst>
                <a:path h="2815207" w="5518515">
                  <a:moveTo>
                    <a:pt x="5394054" y="2815207"/>
                  </a:moveTo>
                  <a:lnTo>
                    <a:pt x="124460" y="2815207"/>
                  </a:lnTo>
                  <a:cubicBezTo>
                    <a:pt x="55880" y="2815207"/>
                    <a:pt x="0" y="2759327"/>
                    <a:pt x="0" y="2690747"/>
                  </a:cubicBezTo>
                  <a:lnTo>
                    <a:pt x="0" y="124460"/>
                  </a:lnTo>
                  <a:cubicBezTo>
                    <a:pt x="0" y="55880"/>
                    <a:pt x="55880" y="0"/>
                    <a:pt x="124460" y="0"/>
                  </a:cubicBezTo>
                  <a:lnTo>
                    <a:pt x="5394054" y="0"/>
                  </a:lnTo>
                  <a:cubicBezTo>
                    <a:pt x="5462634" y="0"/>
                    <a:pt x="5518515" y="55880"/>
                    <a:pt x="5518515" y="124460"/>
                  </a:cubicBezTo>
                  <a:lnTo>
                    <a:pt x="5518515" y="2690747"/>
                  </a:lnTo>
                  <a:cubicBezTo>
                    <a:pt x="5518515" y="2759327"/>
                    <a:pt x="5462634" y="2815207"/>
                    <a:pt x="5394054" y="2815207"/>
                  </a:cubicBezTo>
                  <a:close/>
                </a:path>
              </a:pathLst>
            </a:custGeom>
            <a:solidFill>
              <a:srgbClr val="FBFFF3"/>
            </a:solidFill>
          </p:spPr>
        </p:sp>
      </p:grpSp>
      <p:grpSp>
        <p:nvGrpSpPr>
          <p:cNvPr name="Group 4" id="4"/>
          <p:cNvGrpSpPr/>
          <p:nvPr/>
        </p:nvGrpSpPr>
        <p:grpSpPr>
          <a:xfrm rot="0">
            <a:off x="1238561" y="1545855"/>
            <a:ext cx="8519191" cy="2509161"/>
            <a:chOff x="0" y="0"/>
            <a:chExt cx="2333791" cy="687373"/>
          </a:xfrm>
        </p:grpSpPr>
        <p:sp>
          <p:nvSpPr>
            <p:cNvPr name="Freeform 5" id="5"/>
            <p:cNvSpPr/>
            <p:nvPr/>
          </p:nvSpPr>
          <p:spPr>
            <a:xfrm>
              <a:off x="0" y="0"/>
              <a:ext cx="2333791" cy="687373"/>
            </a:xfrm>
            <a:custGeom>
              <a:avLst/>
              <a:gdLst/>
              <a:ahLst/>
              <a:cxnLst/>
              <a:rect r="r" b="b" t="t" l="l"/>
              <a:pathLst>
                <a:path h="687373" w="2333791">
                  <a:moveTo>
                    <a:pt x="2209331" y="687373"/>
                  </a:moveTo>
                  <a:lnTo>
                    <a:pt x="124460" y="687373"/>
                  </a:lnTo>
                  <a:cubicBezTo>
                    <a:pt x="55880" y="687373"/>
                    <a:pt x="0" y="631493"/>
                    <a:pt x="0" y="562913"/>
                  </a:cubicBezTo>
                  <a:lnTo>
                    <a:pt x="0" y="124460"/>
                  </a:lnTo>
                  <a:cubicBezTo>
                    <a:pt x="0" y="55880"/>
                    <a:pt x="55880" y="0"/>
                    <a:pt x="124460" y="0"/>
                  </a:cubicBezTo>
                  <a:lnTo>
                    <a:pt x="2209331" y="0"/>
                  </a:lnTo>
                  <a:cubicBezTo>
                    <a:pt x="2277911" y="0"/>
                    <a:pt x="2333791" y="55880"/>
                    <a:pt x="2333791" y="124460"/>
                  </a:cubicBezTo>
                  <a:lnTo>
                    <a:pt x="2333791" y="562913"/>
                  </a:lnTo>
                  <a:cubicBezTo>
                    <a:pt x="2333791" y="631493"/>
                    <a:pt x="2277911" y="687373"/>
                    <a:pt x="2209331" y="687373"/>
                  </a:cubicBezTo>
                  <a:close/>
                </a:path>
              </a:pathLst>
            </a:custGeom>
            <a:solidFill>
              <a:srgbClr val="FA9329"/>
            </a:solidFill>
          </p:spPr>
        </p:sp>
      </p:grpSp>
      <p:grpSp>
        <p:nvGrpSpPr>
          <p:cNvPr name="Group 6" id="6"/>
          <p:cNvGrpSpPr/>
          <p:nvPr/>
        </p:nvGrpSpPr>
        <p:grpSpPr>
          <a:xfrm rot="0">
            <a:off x="14548868" y="0"/>
            <a:ext cx="3739132" cy="2683495"/>
            <a:chOff x="0" y="0"/>
            <a:chExt cx="4985509" cy="3577994"/>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 t="34912" r="9219" b="0"/>
            <a:stretch>
              <a:fillRect/>
            </a:stretch>
          </p:blipFill>
          <p:spPr>
            <a:xfrm flipH="false" flipV="false" rot="0">
              <a:off x="0" y="0"/>
              <a:ext cx="4985509" cy="3577994"/>
            </a:xfrm>
            <a:prstGeom prst="rect">
              <a:avLst/>
            </a:prstGeom>
          </p:spPr>
        </p:pic>
        <p:sp>
          <p:nvSpPr>
            <p:cNvPr name="TextBox 8" id="8"/>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sp>
        <p:nvSpPr>
          <p:cNvPr name="TextBox 9" id="9"/>
          <p:cNvSpPr txBox="true"/>
          <p:nvPr/>
        </p:nvSpPr>
        <p:spPr>
          <a:xfrm rot="0">
            <a:off x="2515127" y="1788145"/>
            <a:ext cx="5629420" cy="1790700"/>
          </a:xfrm>
          <a:prstGeom prst="rect">
            <a:avLst/>
          </a:prstGeom>
        </p:spPr>
        <p:txBody>
          <a:bodyPr anchor="t" rtlCol="false" tIns="0" lIns="0" bIns="0" rIns="0">
            <a:spAutoFit/>
          </a:bodyPr>
          <a:lstStyle/>
          <a:p>
            <a:pPr algn="ctr">
              <a:lnSpc>
                <a:spcPts val="7080"/>
              </a:lnSpc>
            </a:pPr>
            <a:r>
              <a:rPr lang="en-US" sz="5900">
                <a:solidFill>
                  <a:srgbClr val="FBFFF3"/>
                </a:solidFill>
                <a:latin typeface="Fredoka One"/>
              </a:rPr>
              <a:t>Project</a:t>
            </a:r>
          </a:p>
          <a:p>
            <a:pPr algn="ctr">
              <a:lnSpc>
                <a:spcPts val="7080"/>
              </a:lnSpc>
            </a:pPr>
            <a:r>
              <a:rPr lang="en-US" sz="5900">
                <a:solidFill>
                  <a:srgbClr val="FBFFF3"/>
                </a:solidFill>
                <a:latin typeface="Fredoka One"/>
              </a:rPr>
              <a:t>Definition </a:t>
            </a:r>
          </a:p>
        </p:txBody>
      </p:sp>
      <p:sp>
        <p:nvSpPr>
          <p:cNvPr name="TextBox 10" id="10"/>
          <p:cNvSpPr txBox="true"/>
          <p:nvPr/>
        </p:nvSpPr>
        <p:spPr>
          <a:xfrm rot="0">
            <a:off x="1334151" y="3634681"/>
            <a:ext cx="15619698" cy="6917217"/>
          </a:xfrm>
          <a:prstGeom prst="rect">
            <a:avLst/>
          </a:prstGeom>
        </p:spPr>
        <p:txBody>
          <a:bodyPr anchor="t" rtlCol="false" tIns="0" lIns="0" bIns="0" rIns="0">
            <a:spAutoFit/>
          </a:bodyPr>
          <a:lstStyle/>
          <a:p>
            <a:pPr algn="just">
              <a:lnSpc>
                <a:spcPts val="4251"/>
              </a:lnSpc>
            </a:pPr>
          </a:p>
          <a:p>
            <a:pPr algn="just">
              <a:lnSpc>
                <a:spcPts val="4251"/>
              </a:lnSpc>
            </a:pPr>
          </a:p>
          <a:p>
            <a:pPr algn="just">
              <a:lnSpc>
                <a:spcPts val="4251"/>
              </a:lnSpc>
            </a:pPr>
            <a:r>
              <a:rPr lang="en-US" sz="1200">
                <a:solidFill>
                  <a:srgbClr val="000000"/>
                </a:solidFill>
                <a:latin typeface="Arimo Bold"/>
              </a:rPr>
              <a:t>Clothing website which provide the information of the various fashion products like shoes,watches ,perfumes etc. on the basis of men,women and kids categories.The user can also contact the store owner for their queries and can order the products.</a:t>
            </a:r>
          </a:p>
          <a:p>
            <a:pPr algn="just">
              <a:lnSpc>
                <a:spcPts val="4251"/>
              </a:lnSpc>
            </a:pPr>
          </a:p>
          <a:p>
            <a:pPr algn="just">
              <a:lnSpc>
                <a:spcPts val="4251"/>
              </a:lnSpc>
            </a:pPr>
            <a:r>
              <a:rPr lang="en-US" sz="1854">
                <a:solidFill>
                  <a:srgbClr val="000000"/>
                </a:solidFill>
                <a:latin typeface="Arimo Bold"/>
              </a:rPr>
              <a:t>Also sometimes written as "e-commerce" or "eCommerce".</a:t>
            </a:r>
          </a:p>
          <a:p>
            <a:pPr algn="just">
              <a:lnSpc>
                <a:spcPts val="4251"/>
              </a:lnSpc>
            </a:pPr>
          </a:p>
          <a:p>
            <a:pPr algn="just">
              <a:lnSpc>
                <a:spcPts val="4251"/>
              </a:lnSpc>
            </a:pPr>
          </a:p>
          <a:p>
            <a:pPr algn="just">
              <a:lnSpc>
                <a:spcPts val="4251"/>
              </a:lnSpc>
            </a:pPr>
          </a:p>
          <a:p>
            <a:pPr algn="just">
              <a:lnSpc>
                <a:spcPts val="4251"/>
              </a:lnSpc>
            </a:pPr>
          </a:p>
          <a:p>
            <a:pPr algn="just">
              <a:lnSpc>
                <a:spcPts val="425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4438133" y="447948"/>
            <a:ext cx="9411734" cy="1161505"/>
            <a:chOff x="0" y="0"/>
            <a:chExt cx="12548979" cy="1548673"/>
          </a:xfrm>
        </p:grpSpPr>
        <p:grpSp>
          <p:nvGrpSpPr>
            <p:cNvPr name="Group 3" id="3"/>
            <p:cNvGrpSpPr/>
            <p:nvPr/>
          </p:nvGrpSpPr>
          <p:grpSpPr>
            <a:xfrm rot="0">
              <a:off x="0" y="0"/>
              <a:ext cx="12548979" cy="1548673"/>
              <a:chOff x="0" y="0"/>
              <a:chExt cx="5552214" cy="685200"/>
            </a:xfrm>
          </p:grpSpPr>
          <p:sp>
            <p:nvSpPr>
              <p:cNvPr name="Freeform 4" id="4"/>
              <p:cNvSpPr/>
              <p:nvPr/>
            </p:nvSpPr>
            <p:spPr>
              <a:xfrm>
                <a:off x="0" y="0"/>
                <a:ext cx="5552214" cy="685200"/>
              </a:xfrm>
              <a:custGeom>
                <a:avLst/>
                <a:gdLst/>
                <a:ahLst/>
                <a:cxnLst/>
                <a:rect r="r" b="b" t="t" l="l"/>
                <a:pathLst>
                  <a:path h="685200" w="5552214">
                    <a:moveTo>
                      <a:pt x="5427754" y="685200"/>
                    </a:moveTo>
                    <a:lnTo>
                      <a:pt x="124460" y="685200"/>
                    </a:lnTo>
                    <a:cubicBezTo>
                      <a:pt x="55880" y="685200"/>
                      <a:pt x="0" y="629320"/>
                      <a:pt x="0" y="560740"/>
                    </a:cubicBezTo>
                    <a:lnTo>
                      <a:pt x="0" y="124460"/>
                    </a:lnTo>
                    <a:cubicBezTo>
                      <a:pt x="0" y="55880"/>
                      <a:pt x="55880" y="0"/>
                      <a:pt x="124460" y="0"/>
                    </a:cubicBezTo>
                    <a:lnTo>
                      <a:pt x="5427754" y="0"/>
                    </a:lnTo>
                    <a:cubicBezTo>
                      <a:pt x="5496334" y="0"/>
                      <a:pt x="5552214" y="55880"/>
                      <a:pt x="5552214" y="124460"/>
                    </a:cubicBezTo>
                    <a:lnTo>
                      <a:pt x="5552214" y="560740"/>
                    </a:lnTo>
                    <a:cubicBezTo>
                      <a:pt x="5552214" y="629320"/>
                      <a:pt x="5496334" y="685200"/>
                      <a:pt x="5427754" y="685200"/>
                    </a:cubicBezTo>
                    <a:close/>
                  </a:path>
                </a:pathLst>
              </a:custGeom>
              <a:solidFill>
                <a:srgbClr val="7894FF"/>
              </a:solidFill>
            </p:spPr>
          </p:sp>
        </p:grpSp>
        <p:sp>
          <p:nvSpPr>
            <p:cNvPr name="TextBox 5" id="5"/>
            <p:cNvSpPr txBox="true"/>
            <p:nvPr/>
          </p:nvSpPr>
          <p:spPr>
            <a:xfrm rot="0">
              <a:off x="1708875" y="303013"/>
              <a:ext cx="9131229" cy="942646"/>
            </a:xfrm>
            <a:prstGeom prst="rect">
              <a:avLst/>
            </a:prstGeom>
          </p:spPr>
          <p:txBody>
            <a:bodyPr anchor="t" rtlCol="false" tIns="0" lIns="0" bIns="0" rIns="0">
              <a:spAutoFit/>
            </a:bodyPr>
            <a:lstStyle/>
            <a:p>
              <a:pPr algn="ctr">
                <a:lnSpc>
                  <a:spcPts val="5566"/>
                </a:lnSpc>
              </a:pPr>
              <a:r>
                <a:rPr lang="en-US" sz="4639">
                  <a:solidFill>
                    <a:srgbClr val="FBFFF3"/>
                  </a:solidFill>
                  <a:latin typeface="Fredoka One"/>
                </a:rPr>
                <a:t>Gantt chart</a:t>
              </a:r>
            </a:p>
          </p:txBody>
        </p:sp>
      </p:grpSp>
      <p:pic>
        <p:nvPicPr>
          <p:cNvPr name="Picture 6" id="6"/>
          <p:cNvPicPr>
            <a:picLocks noChangeAspect="true"/>
          </p:cNvPicPr>
          <p:nvPr/>
        </p:nvPicPr>
        <p:blipFill>
          <a:blip r:embed="rId2"/>
          <a:srcRect l="0" t="0" r="0" b="0"/>
          <a:stretch>
            <a:fillRect/>
          </a:stretch>
        </p:blipFill>
        <p:spPr>
          <a:xfrm flipH="false" flipV="false" rot="0">
            <a:off x="2606424" y="1987095"/>
            <a:ext cx="13075152" cy="7616276"/>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475847" y="6326813"/>
            <a:ext cx="7531832" cy="753183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C2FE"/>
            </a:solidFill>
          </p:spPr>
        </p:sp>
      </p:grpSp>
      <p:grpSp>
        <p:nvGrpSpPr>
          <p:cNvPr name="Group 4" id="4"/>
          <p:cNvGrpSpPr/>
          <p:nvPr/>
        </p:nvGrpSpPr>
        <p:grpSpPr>
          <a:xfrm rot="0">
            <a:off x="10756168" y="-3255786"/>
            <a:ext cx="7531832" cy="753183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sp>
        <p:nvSpPr>
          <p:cNvPr name="TextBox 6" id="6"/>
          <p:cNvSpPr txBox="true"/>
          <p:nvPr/>
        </p:nvSpPr>
        <p:spPr>
          <a:xfrm rot="0">
            <a:off x="5477526" y="2918884"/>
            <a:ext cx="7332948" cy="4201582"/>
          </a:xfrm>
          <a:prstGeom prst="rect">
            <a:avLst/>
          </a:prstGeom>
        </p:spPr>
        <p:txBody>
          <a:bodyPr anchor="t" rtlCol="false" tIns="0" lIns="0" bIns="0" rIns="0">
            <a:spAutoFit/>
          </a:bodyPr>
          <a:lstStyle/>
          <a:p>
            <a:pPr algn="just">
              <a:lnSpc>
                <a:spcPts val="16889"/>
              </a:lnSpc>
            </a:pPr>
            <a:r>
              <a:rPr lang="en-US" sz="11893">
                <a:solidFill>
                  <a:srgbClr val="000000"/>
                </a:solidFill>
                <a:latin typeface="Fredoka One Bold"/>
              </a:rPr>
              <a:t>Project Overview</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3975970" y="496240"/>
            <a:ext cx="13874393" cy="9315818"/>
            <a:chOff x="0" y="0"/>
            <a:chExt cx="4746195" cy="3186784"/>
          </a:xfrm>
        </p:grpSpPr>
        <p:sp>
          <p:nvSpPr>
            <p:cNvPr name="Freeform 3" id="3"/>
            <p:cNvSpPr/>
            <p:nvPr/>
          </p:nvSpPr>
          <p:spPr>
            <a:xfrm>
              <a:off x="0" y="0"/>
              <a:ext cx="4746196" cy="3186784"/>
            </a:xfrm>
            <a:custGeom>
              <a:avLst/>
              <a:gdLst/>
              <a:ahLst/>
              <a:cxnLst/>
              <a:rect r="r" b="b" t="t" l="l"/>
              <a:pathLst>
                <a:path h="3186784" w="4746196">
                  <a:moveTo>
                    <a:pt x="4621735" y="3186784"/>
                  </a:moveTo>
                  <a:lnTo>
                    <a:pt x="124460" y="3186784"/>
                  </a:lnTo>
                  <a:cubicBezTo>
                    <a:pt x="55880" y="3186784"/>
                    <a:pt x="0" y="3130904"/>
                    <a:pt x="0" y="3062324"/>
                  </a:cubicBezTo>
                  <a:lnTo>
                    <a:pt x="0" y="124460"/>
                  </a:lnTo>
                  <a:cubicBezTo>
                    <a:pt x="0" y="55880"/>
                    <a:pt x="55880" y="0"/>
                    <a:pt x="124460" y="0"/>
                  </a:cubicBezTo>
                  <a:lnTo>
                    <a:pt x="4621735" y="0"/>
                  </a:lnTo>
                  <a:cubicBezTo>
                    <a:pt x="4690315" y="0"/>
                    <a:pt x="4746196" y="55880"/>
                    <a:pt x="4746196" y="124460"/>
                  </a:cubicBezTo>
                  <a:lnTo>
                    <a:pt x="4746196" y="3062324"/>
                  </a:lnTo>
                  <a:cubicBezTo>
                    <a:pt x="4746196" y="3130904"/>
                    <a:pt x="4690315" y="3186784"/>
                    <a:pt x="4621735" y="3186784"/>
                  </a:cubicBezTo>
                  <a:close/>
                </a:path>
              </a:pathLst>
            </a:custGeom>
            <a:solidFill>
              <a:srgbClr val="FBFFF3"/>
            </a:solidFill>
          </p:spPr>
        </p:sp>
      </p:grpSp>
      <p:grpSp>
        <p:nvGrpSpPr>
          <p:cNvPr name="Group 4" id="4"/>
          <p:cNvGrpSpPr/>
          <p:nvPr/>
        </p:nvGrpSpPr>
        <p:grpSpPr>
          <a:xfrm rot="0">
            <a:off x="198063" y="155466"/>
            <a:ext cx="3307438" cy="2568008"/>
            <a:chOff x="0" y="0"/>
            <a:chExt cx="1924947" cy="1494594"/>
          </a:xfrm>
        </p:grpSpPr>
        <p:sp>
          <p:nvSpPr>
            <p:cNvPr name="Freeform 5" id="5"/>
            <p:cNvSpPr/>
            <p:nvPr/>
          </p:nvSpPr>
          <p:spPr>
            <a:xfrm>
              <a:off x="0" y="0"/>
              <a:ext cx="1924947" cy="1494594"/>
            </a:xfrm>
            <a:custGeom>
              <a:avLst/>
              <a:gdLst/>
              <a:ahLst/>
              <a:cxnLst/>
              <a:rect r="r" b="b" t="t" l="l"/>
              <a:pathLst>
                <a:path h="1494594" w="1924947">
                  <a:moveTo>
                    <a:pt x="1800487" y="1494594"/>
                  </a:moveTo>
                  <a:lnTo>
                    <a:pt x="124460" y="1494594"/>
                  </a:lnTo>
                  <a:cubicBezTo>
                    <a:pt x="55880" y="1494594"/>
                    <a:pt x="0" y="1438714"/>
                    <a:pt x="0" y="1370134"/>
                  </a:cubicBezTo>
                  <a:lnTo>
                    <a:pt x="0" y="124460"/>
                  </a:lnTo>
                  <a:cubicBezTo>
                    <a:pt x="0" y="55880"/>
                    <a:pt x="55880" y="0"/>
                    <a:pt x="124460" y="0"/>
                  </a:cubicBezTo>
                  <a:lnTo>
                    <a:pt x="1800487" y="0"/>
                  </a:lnTo>
                  <a:cubicBezTo>
                    <a:pt x="1869067" y="0"/>
                    <a:pt x="1924947" y="55880"/>
                    <a:pt x="1924947" y="124460"/>
                  </a:cubicBezTo>
                  <a:lnTo>
                    <a:pt x="1924947" y="1370134"/>
                  </a:lnTo>
                  <a:cubicBezTo>
                    <a:pt x="1924947" y="1438714"/>
                    <a:pt x="1869067" y="1494594"/>
                    <a:pt x="1800487" y="1494594"/>
                  </a:cubicBezTo>
                  <a:close/>
                </a:path>
              </a:pathLst>
            </a:custGeom>
            <a:solidFill>
              <a:srgbClr val="FBFFF3"/>
            </a:solidFill>
          </p:spPr>
        </p:sp>
      </p:grpSp>
      <p:pic>
        <p:nvPicPr>
          <p:cNvPr name="Picture 6" id="6"/>
          <p:cNvPicPr>
            <a:picLocks noChangeAspect="true"/>
          </p:cNvPicPr>
          <p:nvPr/>
        </p:nvPicPr>
        <p:blipFill>
          <a:blip r:embed="rId2"/>
          <a:srcRect l="0" t="0" r="0" b="0"/>
          <a:stretch>
            <a:fillRect/>
          </a:stretch>
        </p:blipFill>
        <p:spPr>
          <a:xfrm flipH="false" flipV="false" rot="0">
            <a:off x="4743117" y="855041"/>
            <a:ext cx="1602248" cy="1195677"/>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1639475" y="2901183"/>
            <a:ext cx="4842377" cy="5893864"/>
          </a:xfrm>
          <a:prstGeom prst="rect">
            <a:avLst/>
          </a:prstGeom>
        </p:spPr>
      </p:pic>
      <p:sp>
        <p:nvSpPr>
          <p:cNvPr name="TextBox 8" id="8"/>
          <p:cNvSpPr txBox="true"/>
          <p:nvPr/>
        </p:nvSpPr>
        <p:spPr>
          <a:xfrm rot="0">
            <a:off x="-462188" y="345331"/>
            <a:ext cx="4646114" cy="2114550"/>
          </a:xfrm>
          <a:prstGeom prst="rect">
            <a:avLst/>
          </a:prstGeom>
        </p:spPr>
        <p:txBody>
          <a:bodyPr anchor="t" rtlCol="false" tIns="0" lIns="0" bIns="0" rIns="0">
            <a:spAutoFit/>
          </a:bodyPr>
          <a:lstStyle/>
          <a:p>
            <a:pPr algn="ctr">
              <a:lnSpc>
                <a:spcPts val="8400"/>
              </a:lnSpc>
            </a:pPr>
            <a:r>
              <a:rPr lang="en-US" sz="6999">
                <a:solidFill>
                  <a:srgbClr val="000000"/>
                </a:solidFill>
                <a:latin typeface="Fredoka One"/>
              </a:rPr>
              <a:t>Home Page</a:t>
            </a:r>
          </a:p>
        </p:txBody>
      </p:sp>
      <p:sp>
        <p:nvSpPr>
          <p:cNvPr name="TextBox 9" id="9"/>
          <p:cNvSpPr txBox="true"/>
          <p:nvPr/>
        </p:nvSpPr>
        <p:spPr>
          <a:xfrm rot="0">
            <a:off x="9812189" y="971550"/>
            <a:ext cx="973187"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Home</a:t>
            </a:r>
          </a:p>
        </p:txBody>
      </p:sp>
      <p:sp>
        <p:nvSpPr>
          <p:cNvPr name="TextBox 10" id="10"/>
          <p:cNvSpPr txBox="true"/>
          <p:nvPr/>
        </p:nvSpPr>
        <p:spPr>
          <a:xfrm rot="0">
            <a:off x="11083553" y="971550"/>
            <a:ext cx="1429792"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Products</a:t>
            </a:r>
          </a:p>
        </p:txBody>
      </p:sp>
      <p:sp>
        <p:nvSpPr>
          <p:cNvPr name="TextBox 11" id="11"/>
          <p:cNvSpPr txBox="true"/>
          <p:nvPr/>
        </p:nvSpPr>
        <p:spPr>
          <a:xfrm rot="0">
            <a:off x="12749759" y="971550"/>
            <a:ext cx="962323"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About</a:t>
            </a:r>
          </a:p>
        </p:txBody>
      </p:sp>
      <p:sp>
        <p:nvSpPr>
          <p:cNvPr name="TextBox 12" id="12"/>
          <p:cNvSpPr txBox="true"/>
          <p:nvPr/>
        </p:nvSpPr>
        <p:spPr>
          <a:xfrm rot="0">
            <a:off x="14060664" y="971550"/>
            <a:ext cx="1234529"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Contact</a:t>
            </a:r>
          </a:p>
        </p:txBody>
      </p:sp>
      <p:sp>
        <p:nvSpPr>
          <p:cNvPr name="TextBox 13" id="13"/>
          <p:cNvSpPr txBox="true"/>
          <p:nvPr/>
        </p:nvSpPr>
        <p:spPr>
          <a:xfrm rot="0">
            <a:off x="15508177" y="971550"/>
            <a:ext cx="1298228"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Account</a:t>
            </a:r>
          </a:p>
        </p:txBody>
      </p:sp>
      <p:sp>
        <p:nvSpPr>
          <p:cNvPr name="TextBox 14" id="14"/>
          <p:cNvSpPr txBox="true"/>
          <p:nvPr/>
        </p:nvSpPr>
        <p:spPr>
          <a:xfrm rot="0">
            <a:off x="6345365" y="6694226"/>
            <a:ext cx="2041475"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Some Text</a:t>
            </a:r>
          </a:p>
          <a:p>
            <a:pPr algn="ctr">
              <a:lnSpc>
                <a:spcPts val="4759"/>
              </a:lnSpc>
            </a:pPr>
          </a:p>
        </p:txBody>
      </p:sp>
      <p:sp>
        <p:nvSpPr>
          <p:cNvPr name="TextBox 15" id="15"/>
          <p:cNvSpPr txBox="true"/>
          <p:nvPr/>
        </p:nvSpPr>
        <p:spPr>
          <a:xfrm rot="0">
            <a:off x="5094884" y="5166761"/>
            <a:ext cx="4860875" cy="1219834"/>
          </a:xfrm>
          <a:prstGeom prst="rect">
            <a:avLst/>
          </a:prstGeom>
        </p:spPr>
        <p:txBody>
          <a:bodyPr anchor="t" rtlCol="false" tIns="0" lIns="0" bIns="0" rIns="0">
            <a:spAutoFit/>
          </a:bodyPr>
          <a:lstStyle/>
          <a:p>
            <a:pPr algn="ctr">
              <a:lnSpc>
                <a:spcPts val="9940"/>
              </a:lnSpc>
            </a:pPr>
            <a:r>
              <a:rPr lang="en-US" sz="7100">
                <a:solidFill>
                  <a:srgbClr val="000000"/>
                </a:solidFill>
                <a:latin typeface="Open Sans Extra Bold"/>
              </a:rPr>
              <a:t>Some Text</a:t>
            </a:r>
          </a:p>
        </p:txBody>
      </p:sp>
      <p:sp>
        <p:nvSpPr>
          <p:cNvPr name="TextBox 16" id="16"/>
          <p:cNvSpPr txBox="true"/>
          <p:nvPr/>
        </p:nvSpPr>
        <p:spPr>
          <a:xfrm rot="0">
            <a:off x="13230921" y="5058899"/>
            <a:ext cx="1833860" cy="887095"/>
          </a:xfrm>
          <a:prstGeom prst="rect">
            <a:avLst/>
          </a:prstGeom>
        </p:spPr>
        <p:txBody>
          <a:bodyPr anchor="t" rtlCol="false" tIns="0" lIns="0" bIns="0" rIns="0">
            <a:spAutoFit/>
          </a:bodyPr>
          <a:lstStyle/>
          <a:p>
            <a:pPr algn="ctr">
              <a:lnSpc>
                <a:spcPts val="7279"/>
              </a:lnSpc>
            </a:pPr>
            <a:r>
              <a:rPr lang="en-US" sz="5199">
                <a:solidFill>
                  <a:srgbClr val="FEB3EB"/>
                </a:solidFill>
                <a:latin typeface="Open Sans"/>
              </a:rPr>
              <a:t>Photo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98063" y="155466"/>
            <a:ext cx="3307438" cy="2568008"/>
            <a:chOff x="0" y="0"/>
            <a:chExt cx="1924947" cy="1494594"/>
          </a:xfrm>
        </p:grpSpPr>
        <p:sp>
          <p:nvSpPr>
            <p:cNvPr name="Freeform 3" id="3"/>
            <p:cNvSpPr/>
            <p:nvPr/>
          </p:nvSpPr>
          <p:spPr>
            <a:xfrm>
              <a:off x="0" y="0"/>
              <a:ext cx="1924947" cy="1494594"/>
            </a:xfrm>
            <a:custGeom>
              <a:avLst/>
              <a:gdLst/>
              <a:ahLst/>
              <a:cxnLst/>
              <a:rect r="r" b="b" t="t" l="l"/>
              <a:pathLst>
                <a:path h="1494594" w="1924947">
                  <a:moveTo>
                    <a:pt x="1800487" y="1494594"/>
                  </a:moveTo>
                  <a:lnTo>
                    <a:pt x="124460" y="1494594"/>
                  </a:lnTo>
                  <a:cubicBezTo>
                    <a:pt x="55880" y="1494594"/>
                    <a:pt x="0" y="1438714"/>
                    <a:pt x="0" y="1370134"/>
                  </a:cubicBezTo>
                  <a:lnTo>
                    <a:pt x="0" y="124460"/>
                  </a:lnTo>
                  <a:cubicBezTo>
                    <a:pt x="0" y="55880"/>
                    <a:pt x="55880" y="0"/>
                    <a:pt x="124460" y="0"/>
                  </a:cubicBezTo>
                  <a:lnTo>
                    <a:pt x="1800487" y="0"/>
                  </a:lnTo>
                  <a:cubicBezTo>
                    <a:pt x="1869067" y="0"/>
                    <a:pt x="1924947" y="55880"/>
                    <a:pt x="1924947" y="124460"/>
                  </a:cubicBezTo>
                  <a:lnTo>
                    <a:pt x="1924947" y="1370134"/>
                  </a:lnTo>
                  <a:cubicBezTo>
                    <a:pt x="1924947" y="1438714"/>
                    <a:pt x="1869067" y="1494594"/>
                    <a:pt x="1800487" y="1494594"/>
                  </a:cubicBezTo>
                  <a:close/>
                </a:path>
              </a:pathLst>
            </a:custGeom>
            <a:solidFill>
              <a:srgbClr val="FBFFF3"/>
            </a:solidFill>
          </p:spPr>
        </p:sp>
      </p:grpSp>
      <p:sp>
        <p:nvSpPr>
          <p:cNvPr name="TextBox 4" id="4"/>
          <p:cNvSpPr txBox="true"/>
          <p:nvPr/>
        </p:nvSpPr>
        <p:spPr>
          <a:xfrm rot="0">
            <a:off x="-471275" y="572695"/>
            <a:ext cx="4646114" cy="1733550"/>
          </a:xfrm>
          <a:prstGeom prst="rect">
            <a:avLst/>
          </a:prstGeom>
        </p:spPr>
        <p:txBody>
          <a:bodyPr anchor="t" rtlCol="false" tIns="0" lIns="0" bIns="0" rIns="0">
            <a:spAutoFit/>
          </a:bodyPr>
          <a:lstStyle/>
          <a:p>
            <a:pPr algn="ctr">
              <a:lnSpc>
                <a:spcPts val="6840"/>
              </a:lnSpc>
            </a:pPr>
            <a:r>
              <a:rPr lang="en-US" sz="5700">
                <a:solidFill>
                  <a:srgbClr val="000000"/>
                </a:solidFill>
                <a:latin typeface="Fredoka One"/>
              </a:rPr>
              <a:t>Products page</a:t>
            </a:r>
          </a:p>
        </p:txBody>
      </p:sp>
      <p:grpSp>
        <p:nvGrpSpPr>
          <p:cNvPr name="Group 5" id="5"/>
          <p:cNvGrpSpPr/>
          <p:nvPr/>
        </p:nvGrpSpPr>
        <p:grpSpPr>
          <a:xfrm rot="0">
            <a:off x="3975970" y="496240"/>
            <a:ext cx="13874393" cy="9315818"/>
            <a:chOff x="0" y="0"/>
            <a:chExt cx="4746195" cy="3186784"/>
          </a:xfrm>
        </p:grpSpPr>
        <p:sp>
          <p:nvSpPr>
            <p:cNvPr name="Freeform 6" id="6"/>
            <p:cNvSpPr/>
            <p:nvPr/>
          </p:nvSpPr>
          <p:spPr>
            <a:xfrm>
              <a:off x="0" y="0"/>
              <a:ext cx="4746196" cy="3186784"/>
            </a:xfrm>
            <a:custGeom>
              <a:avLst/>
              <a:gdLst/>
              <a:ahLst/>
              <a:cxnLst/>
              <a:rect r="r" b="b" t="t" l="l"/>
              <a:pathLst>
                <a:path h="3186784" w="4746196">
                  <a:moveTo>
                    <a:pt x="4621735" y="3186784"/>
                  </a:moveTo>
                  <a:lnTo>
                    <a:pt x="124460" y="3186784"/>
                  </a:lnTo>
                  <a:cubicBezTo>
                    <a:pt x="55880" y="3186784"/>
                    <a:pt x="0" y="3130904"/>
                    <a:pt x="0" y="3062324"/>
                  </a:cubicBezTo>
                  <a:lnTo>
                    <a:pt x="0" y="124460"/>
                  </a:lnTo>
                  <a:cubicBezTo>
                    <a:pt x="0" y="55880"/>
                    <a:pt x="55880" y="0"/>
                    <a:pt x="124460" y="0"/>
                  </a:cubicBezTo>
                  <a:lnTo>
                    <a:pt x="4621735" y="0"/>
                  </a:lnTo>
                  <a:cubicBezTo>
                    <a:pt x="4690315" y="0"/>
                    <a:pt x="4746196" y="55880"/>
                    <a:pt x="4746196" y="124460"/>
                  </a:cubicBezTo>
                  <a:lnTo>
                    <a:pt x="4746196" y="3062324"/>
                  </a:lnTo>
                  <a:cubicBezTo>
                    <a:pt x="4746196" y="3130904"/>
                    <a:pt x="4690315" y="3186784"/>
                    <a:pt x="4621735" y="3186784"/>
                  </a:cubicBezTo>
                  <a:close/>
                </a:path>
              </a:pathLst>
            </a:custGeom>
            <a:solidFill>
              <a:srgbClr val="FBFFF3"/>
            </a:solidFill>
          </p:spPr>
        </p:sp>
      </p:grpSp>
      <p:pic>
        <p:nvPicPr>
          <p:cNvPr name="Picture 7" id="7"/>
          <p:cNvPicPr>
            <a:picLocks noChangeAspect="true"/>
          </p:cNvPicPr>
          <p:nvPr/>
        </p:nvPicPr>
        <p:blipFill>
          <a:blip r:embed="rId2"/>
          <a:srcRect l="0" t="0" r="0" b="0"/>
          <a:stretch>
            <a:fillRect/>
          </a:stretch>
        </p:blipFill>
        <p:spPr>
          <a:xfrm flipH="false" flipV="false" rot="0">
            <a:off x="4743117" y="855041"/>
            <a:ext cx="1602248" cy="1195677"/>
          </a:xfrm>
          <a:prstGeom prst="rect">
            <a:avLst/>
          </a:prstGeom>
        </p:spPr>
      </p:pic>
      <p:sp>
        <p:nvSpPr>
          <p:cNvPr name="TextBox 8" id="8"/>
          <p:cNvSpPr txBox="true"/>
          <p:nvPr/>
        </p:nvSpPr>
        <p:spPr>
          <a:xfrm rot="0">
            <a:off x="9812189" y="971550"/>
            <a:ext cx="973187"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Home</a:t>
            </a:r>
          </a:p>
        </p:txBody>
      </p:sp>
      <p:sp>
        <p:nvSpPr>
          <p:cNvPr name="TextBox 9" id="9"/>
          <p:cNvSpPr txBox="true"/>
          <p:nvPr/>
        </p:nvSpPr>
        <p:spPr>
          <a:xfrm rot="0">
            <a:off x="11083553" y="971550"/>
            <a:ext cx="1429792"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Products</a:t>
            </a:r>
          </a:p>
        </p:txBody>
      </p:sp>
      <p:sp>
        <p:nvSpPr>
          <p:cNvPr name="TextBox 10" id="10"/>
          <p:cNvSpPr txBox="true"/>
          <p:nvPr/>
        </p:nvSpPr>
        <p:spPr>
          <a:xfrm rot="0">
            <a:off x="12749759" y="971550"/>
            <a:ext cx="962323"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About</a:t>
            </a:r>
          </a:p>
        </p:txBody>
      </p:sp>
      <p:sp>
        <p:nvSpPr>
          <p:cNvPr name="TextBox 11" id="11"/>
          <p:cNvSpPr txBox="true"/>
          <p:nvPr/>
        </p:nvSpPr>
        <p:spPr>
          <a:xfrm rot="0">
            <a:off x="14060664" y="971550"/>
            <a:ext cx="1234529"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Contact</a:t>
            </a:r>
          </a:p>
        </p:txBody>
      </p:sp>
      <p:sp>
        <p:nvSpPr>
          <p:cNvPr name="TextBox 12" id="12"/>
          <p:cNvSpPr txBox="true"/>
          <p:nvPr/>
        </p:nvSpPr>
        <p:spPr>
          <a:xfrm rot="0">
            <a:off x="15508177" y="971550"/>
            <a:ext cx="1298228"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Account</a:t>
            </a:r>
          </a:p>
        </p:txBody>
      </p:sp>
      <p:pic>
        <p:nvPicPr>
          <p:cNvPr name="Picture 13" id="13"/>
          <p:cNvPicPr>
            <a:picLocks noChangeAspect="true"/>
          </p:cNvPicPr>
          <p:nvPr/>
        </p:nvPicPr>
        <p:blipFill>
          <a:blip r:embed="rId3"/>
          <a:srcRect l="0" t="0" r="0" b="13852"/>
          <a:stretch>
            <a:fillRect/>
          </a:stretch>
        </p:blipFill>
        <p:spPr>
          <a:xfrm flipH="false" flipV="false" rot="0">
            <a:off x="5302352" y="2496031"/>
            <a:ext cx="2535061" cy="2658118"/>
          </a:xfrm>
          <a:prstGeom prst="rect">
            <a:avLst/>
          </a:prstGeom>
        </p:spPr>
      </p:pic>
      <p:pic>
        <p:nvPicPr>
          <p:cNvPr name="Picture 14" id="14"/>
          <p:cNvPicPr>
            <a:picLocks noChangeAspect="true"/>
          </p:cNvPicPr>
          <p:nvPr/>
        </p:nvPicPr>
        <p:blipFill>
          <a:blip r:embed="rId3"/>
          <a:srcRect l="0" t="0" r="0" b="13852"/>
          <a:stretch>
            <a:fillRect/>
          </a:stretch>
        </p:blipFill>
        <p:spPr>
          <a:xfrm flipH="false" flipV="false" rot="0">
            <a:off x="9517845" y="2485382"/>
            <a:ext cx="2535061" cy="2658118"/>
          </a:xfrm>
          <a:prstGeom prst="rect">
            <a:avLst/>
          </a:prstGeom>
        </p:spPr>
      </p:pic>
      <p:pic>
        <p:nvPicPr>
          <p:cNvPr name="Picture 15" id="15"/>
          <p:cNvPicPr>
            <a:picLocks noChangeAspect="true"/>
          </p:cNvPicPr>
          <p:nvPr/>
        </p:nvPicPr>
        <p:blipFill>
          <a:blip r:embed="rId3"/>
          <a:srcRect l="0" t="0" r="0" b="13852"/>
          <a:stretch>
            <a:fillRect/>
          </a:stretch>
        </p:blipFill>
        <p:spPr>
          <a:xfrm flipH="false" flipV="false" rot="0">
            <a:off x="13712082" y="2485382"/>
            <a:ext cx="2535061" cy="2658118"/>
          </a:xfrm>
          <a:prstGeom prst="rect">
            <a:avLst/>
          </a:prstGeom>
        </p:spPr>
      </p:pic>
      <p:sp>
        <p:nvSpPr>
          <p:cNvPr name="TextBox 16" id="16"/>
          <p:cNvSpPr txBox="true"/>
          <p:nvPr/>
        </p:nvSpPr>
        <p:spPr>
          <a:xfrm rot="0">
            <a:off x="5887134" y="3328031"/>
            <a:ext cx="1365498" cy="877570"/>
          </a:xfrm>
          <a:prstGeom prst="rect">
            <a:avLst/>
          </a:prstGeom>
        </p:spPr>
        <p:txBody>
          <a:bodyPr anchor="t" rtlCol="false" tIns="0" lIns="0" bIns="0" rIns="0">
            <a:spAutoFit/>
          </a:bodyPr>
          <a:lstStyle/>
          <a:p>
            <a:pPr algn="ctr">
              <a:lnSpc>
                <a:spcPts val="7279"/>
              </a:lnSpc>
            </a:pPr>
            <a:r>
              <a:rPr lang="en-US" sz="5199">
                <a:solidFill>
                  <a:srgbClr val="FEB3EB"/>
                </a:solidFill>
                <a:latin typeface="Open Sans"/>
              </a:rPr>
              <a:t>Men</a:t>
            </a:r>
          </a:p>
        </p:txBody>
      </p:sp>
      <p:sp>
        <p:nvSpPr>
          <p:cNvPr name="TextBox 17" id="17"/>
          <p:cNvSpPr txBox="true"/>
          <p:nvPr/>
        </p:nvSpPr>
        <p:spPr>
          <a:xfrm rot="0">
            <a:off x="9728549" y="3337556"/>
            <a:ext cx="2069900" cy="763553"/>
          </a:xfrm>
          <a:prstGeom prst="rect">
            <a:avLst/>
          </a:prstGeom>
        </p:spPr>
        <p:txBody>
          <a:bodyPr anchor="t" rtlCol="false" tIns="0" lIns="0" bIns="0" rIns="0">
            <a:spAutoFit/>
          </a:bodyPr>
          <a:lstStyle/>
          <a:p>
            <a:pPr algn="ctr">
              <a:lnSpc>
                <a:spcPts val="6307"/>
              </a:lnSpc>
            </a:pPr>
            <a:r>
              <a:rPr lang="en-US" sz="4505">
                <a:solidFill>
                  <a:srgbClr val="FEB3EB"/>
                </a:solidFill>
                <a:latin typeface="Open Sans"/>
              </a:rPr>
              <a:t>Women</a:t>
            </a:r>
          </a:p>
        </p:txBody>
      </p:sp>
      <p:sp>
        <p:nvSpPr>
          <p:cNvPr name="TextBox 18" id="18"/>
          <p:cNvSpPr txBox="true"/>
          <p:nvPr/>
        </p:nvSpPr>
        <p:spPr>
          <a:xfrm rot="0">
            <a:off x="14336601" y="3275785"/>
            <a:ext cx="1286024" cy="877570"/>
          </a:xfrm>
          <a:prstGeom prst="rect">
            <a:avLst/>
          </a:prstGeom>
        </p:spPr>
        <p:txBody>
          <a:bodyPr anchor="t" rtlCol="false" tIns="0" lIns="0" bIns="0" rIns="0">
            <a:spAutoFit/>
          </a:bodyPr>
          <a:lstStyle/>
          <a:p>
            <a:pPr algn="ctr">
              <a:lnSpc>
                <a:spcPts val="7279"/>
              </a:lnSpc>
            </a:pPr>
            <a:r>
              <a:rPr lang="en-US" sz="5199">
                <a:solidFill>
                  <a:srgbClr val="FEB3EB"/>
                </a:solidFill>
                <a:latin typeface="Open Sans"/>
              </a:rPr>
              <a:t>Kids</a:t>
            </a:r>
          </a:p>
        </p:txBody>
      </p:sp>
      <p:sp>
        <p:nvSpPr>
          <p:cNvPr name="TextBox 19" id="19"/>
          <p:cNvSpPr txBox="true"/>
          <p:nvPr/>
        </p:nvSpPr>
        <p:spPr>
          <a:xfrm rot="0">
            <a:off x="7357082" y="6656743"/>
            <a:ext cx="7622530" cy="1229359"/>
          </a:xfrm>
          <a:prstGeom prst="rect">
            <a:avLst/>
          </a:prstGeom>
        </p:spPr>
        <p:txBody>
          <a:bodyPr anchor="t" rtlCol="false" tIns="0" lIns="0" bIns="0" rIns="0">
            <a:spAutoFit/>
          </a:bodyPr>
          <a:lstStyle/>
          <a:p>
            <a:pPr algn="ctr">
              <a:lnSpc>
                <a:spcPts val="9940"/>
              </a:lnSpc>
            </a:pPr>
            <a:r>
              <a:rPr lang="en-US" sz="7100">
                <a:solidFill>
                  <a:srgbClr val="000000"/>
                </a:solidFill>
                <a:latin typeface="Open Sans Extra Bold"/>
              </a:rPr>
              <a:t>Products photos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98063" y="155466"/>
            <a:ext cx="3307438" cy="2568008"/>
            <a:chOff x="0" y="0"/>
            <a:chExt cx="1924947" cy="1494594"/>
          </a:xfrm>
        </p:grpSpPr>
        <p:sp>
          <p:nvSpPr>
            <p:cNvPr name="Freeform 3" id="3"/>
            <p:cNvSpPr/>
            <p:nvPr/>
          </p:nvSpPr>
          <p:spPr>
            <a:xfrm>
              <a:off x="0" y="0"/>
              <a:ext cx="1924947" cy="1494594"/>
            </a:xfrm>
            <a:custGeom>
              <a:avLst/>
              <a:gdLst/>
              <a:ahLst/>
              <a:cxnLst/>
              <a:rect r="r" b="b" t="t" l="l"/>
              <a:pathLst>
                <a:path h="1494594" w="1924947">
                  <a:moveTo>
                    <a:pt x="1800487" y="1494594"/>
                  </a:moveTo>
                  <a:lnTo>
                    <a:pt x="124460" y="1494594"/>
                  </a:lnTo>
                  <a:cubicBezTo>
                    <a:pt x="55880" y="1494594"/>
                    <a:pt x="0" y="1438714"/>
                    <a:pt x="0" y="1370134"/>
                  </a:cubicBezTo>
                  <a:lnTo>
                    <a:pt x="0" y="124460"/>
                  </a:lnTo>
                  <a:cubicBezTo>
                    <a:pt x="0" y="55880"/>
                    <a:pt x="55880" y="0"/>
                    <a:pt x="124460" y="0"/>
                  </a:cubicBezTo>
                  <a:lnTo>
                    <a:pt x="1800487" y="0"/>
                  </a:lnTo>
                  <a:cubicBezTo>
                    <a:pt x="1869067" y="0"/>
                    <a:pt x="1924947" y="55880"/>
                    <a:pt x="1924947" y="124460"/>
                  </a:cubicBezTo>
                  <a:lnTo>
                    <a:pt x="1924947" y="1370134"/>
                  </a:lnTo>
                  <a:cubicBezTo>
                    <a:pt x="1924947" y="1438714"/>
                    <a:pt x="1869067" y="1494594"/>
                    <a:pt x="1800487" y="1494594"/>
                  </a:cubicBezTo>
                  <a:close/>
                </a:path>
              </a:pathLst>
            </a:custGeom>
            <a:solidFill>
              <a:srgbClr val="FBFFF3"/>
            </a:solidFill>
          </p:spPr>
        </p:sp>
      </p:grpSp>
      <p:sp>
        <p:nvSpPr>
          <p:cNvPr name="TextBox 4" id="4"/>
          <p:cNvSpPr txBox="true"/>
          <p:nvPr/>
        </p:nvSpPr>
        <p:spPr>
          <a:xfrm rot="0">
            <a:off x="-471275" y="572695"/>
            <a:ext cx="4646114" cy="1733550"/>
          </a:xfrm>
          <a:prstGeom prst="rect">
            <a:avLst/>
          </a:prstGeom>
        </p:spPr>
        <p:txBody>
          <a:bodyPr anchor="t" rtlCol="false" tIns="0" lIns="0" bIns="0" rIns="0">
            <a:spAutoFit/>
          </a:bodyPr>
          <a:lstStyle/>
          <a:p>
            <a:pPr algn="ctr">
              <a:lnSpc>
                <a:spcPts val="6840"/>
              </a:lnSpc>
            </a:pPr>
            <a:r>
              <a:rPr lang="en-US" sz="5700">
                <a:solidFill>
                  <a:srgbClr val="000000"/>
                </a:solidFill>
                <a:latin typeface="Fredoka One"/>
              </a:rPr>
              <a:t>About us page</a:t>
            </a:r>
          </a:p>
        </p:txBody>
      </p:sp>
      <p:grpSp>
        <p:nvGrpSpPr>
          <p:cNvPr name="Group 5" id="5"/>
          <p:cNvGrpSpPr/>
          <p:nvPr/>
        </p:nvGrpSpPr>
        <p:grpSpPr>
          <a:xfrm rot="0">
            <a:off x="3975970" y="496240"/>
            <a:ext cx="13874393" cy="9315818"/>
            <a:chOff x="0" y="0"/>
            <a:chExt cx="4746195" cy="3186784"/>
          </a:xfrm>
        </p:grpSpPr>
        <p:sp>
          <p:nvSpPr>
            <p:cNvPr name="Freeform 6" id="6"/>
            <p:cNvSpPr/>
            <p:nvPr/>
          </p:nvSpPr>
          <p:spPr>
            <a:xfrm>
              <a:off x="0" y="0"/>
              <a:ext cx="4746196" cy="3186784"/>
            </a:xfrm>
            <a:custGeom>
              <a:avLst/>
              <a:gdLst/>
              <a:ahLst/>
              <a:cxnLst/>
              <a:rect r="r" b="b" t="t" l="l"/>
              <a:pathLst>
                <a:path h="3186784" w="4746196">
                  <a:moveTo>
                    <a:pt x="4621735" y="3186784"/>
                  </a:moveTo>
                  <a:lnTo>
                    <a:pt x="124460" y="3186784"/>
                  </a:lnTo>
                  <a:cubicBezTo>
                    <a:pt x="55880" y="3186784"/>
                    <a:pt x="0" y="3130904"/>
                    <a:pt x="0" y="3062324"/>
                  </a:cubicBezTo>
                  <a:lnTo>
                    <a:pt x="0" y="124460"/>
                  </a:lnTo>
                  <a:cubicBezTo>
                    <a:pt x="0" y="55880"/>
                    <a:pt x="55880" y="0"/>
                    <a:pt x="124460" y="0"/>
                  </a:cubicBezTo>
                  <a:lnTo>
                    <a:pt x="4621735" y="0"/>
                  </a:lnTo>
                  <a:cubicBezTo>
                    <a:pt x="4690315" y="0"/>
                    <a:pt x="4746196" y="55880"/>
                    <a:pt x="4746196" y="124460"/>
                  </a:cubicBezTo>
                  <a:lnTo>
                    <a:pt x="4746196" y="3062324"/>
                  </a:lnTo>
                  <a:cubicBezTo>
                    <a:pt x="4746196" y="3130904"/>
                    <a:pt x="4690315" y="3186784"/>
                    <a:pt x="4621735" y="3186784"/>
                  </a:cubicBezTo>
                  <a:close/>
                </a:path>
              </a:pathLst>
            </a:custGeom>
            <a:solidFill>
              <a:srgbClr val="FBFFF3"/>
            </a:solidFill>
          </p:spPr>
        </p:sp>
      </p:grpSp>
      <p:pic>
        <p:nvPicPr>
          <p:cNvPr name="Picture 7" id="7"/>
          <p:cNvPicPr>
            <a:picLocks noChangeAspect="true"/>
          </p:cNvPicPr>
          <p:nvPr/>
        </p:nvPicPr>
        <p:blipFill>
          <a:blip r:embed="rId2"/>
          <a:srcRect l="0" t="0" r="0" b="0"/>
          <a:stretch>
            <a:fillRect/>
          </a:stretch>
        </p:blipFill>
        <p:spPr>
          <a:xfrm flipH="false" flipV="false" rot="0">
            <a:off x="4743117" y="855041"/>
            <a:ext cx="1602248" cy="1195677"/>
          </a:xfrm>
          <a:prstGeom prst="rect">
            <a:avLst/>
          </a:prstGeom>
        </p:spPr>
      </p:pic>
      <p:sp>
        <p:nvSpPr>
          <p:cNvPr name="TextBox 8" id="8"/>
          <p:cNvSpPr txBox="true"/>
          <p:nvPr/>
        </p:nvSpPr>
        <p:spPr>
          <a:xfrm rot="0">
            <a:off x="9812189" y="971550"/>
            <a:ext cx="973187"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Home</a:t>
            </a:r>
          </a:p>
        </p:txBody>
      </p:sp>
      <p:sp>
        <p:nvSpPr>
          <p:cNvPr name="TextBox 9" id="9"/>
          <p:cNvSpPr txBox="true"/>
          <p:nvPr/>
        </p:nvSpPr>
        <p:spPr>
          <a:xfrm rot="0">
            <a:off x="11083553" y="971550"/>
            <a:ext cx="1429792"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Products</a:t>
            </a:r>
          </a:p>
        </p:txBody>
      </p:sp>
      <p:sp>
        <p:nvSpPr>
          <p:cNvPr name="TextBox 10" id="10"/>
          <p:cNvSpPr txBox="true"/>
          <p:nvPr/>
        </p:nvSpPr>
        <p:spPr>
          <a:xfrm rot="0">
            <a:off x="12749759" y="971550"/>
            <a:ext cx="962323"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About</a:t>
            </a:r>
          </a:p>
        </p:txBody>
      </p:sp>
      <p:sp>
        <p:nvSpPr>
          <p:cNvPr name="TextBox 11" id="11"/>
          <p:cNvSpPr txBox="true"/>
          <p:nvPr/>
        </p:nvSpPr>
        <p:spPr>
          <a:xfrm rot="0">
            <a:off x="14060664" y="971550"/>
            <a:ext cx="1234529"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Contact</a:t>
            </a:r>
          </a:p>
        </p:txBody>
      </p:sp>
      <p:sp>
        <p:nvSpPr>
          <p:cNvPr name="TextBox 12" id="12"/>
          <p:cNvSpPr txBox="true"/>
          <p:nvPr/>
        </p:nvSpPr>
        <p:spPr>
          <a:xfrm rot="0">
            <a:off x="15508177" y="971550"/>
            <a:ext cx="1298228"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Account</a:t>
            </a:r>
          </a:p>
        </p:txBody>
      </p:sp>
      <p:pic>
        <p:nvPicPr>
          <p:cNvPr name="Picture 13" id="13"/>
          <p:cNvPicPr>
            <a:picLocks noChangeAspect="true"/>
          </p:cNvPicPr>
          <p:nvPr/>
        </p:nvPicPr>
        <p:blipFill>
          <a:blip r:embed="rId3"/>
          <a:srcRect l="0" t="33805" r="0" b="47657"/>
          <a:stretch>
            <a:fillRect/>
          </a:stretch>
        </p:blipFill>
        <p:spPr>
          <a:xfrm flipH="false" flipV="false" rot="0">
            <a:off x="5192996" y="2496031"/>
            <a:ext cx="11781115" cy="2658118"/>
          </a:xfrm>
          <a:prstGeom prst="rect">
            <a:avLst/>
          </a:prstGeom>
        </p:spPr>
      </p:pic>
      <p:sp>
        <p:nvSpPr>
          <p:cNvPr name="TextBox 14" id="14"/>
          <p:cNvSpPr txBox="true"/>
          <p:nvPr/>
        </p:nvSpPr>
        <p:spPr>
          <a:xfrm rot="0">
            <a:off x="9722967" y="3224131"/>
            <a:ext cx="2721173" cy="1078093"/>
          </a:xfrm>
          <a:prstGeom prst="rect">
            <a:avLst/>
          </a:prstGeom>
        </p:spPr>
        <p:txBody>
          <a:bodyPr anchor="t" rtlCol="false" tIns="0" lIns="0" bIns="0" rIns="0">
            <a:spAutoFit/>
          </a:bodyPr>
          <a:lstStyle/>
          <a:p>
            <a:pPr algn="ctr">
              <a:lnSpc>
                <a:spcPts val="8827"/>
              </a:lnSpc>
            </a:pPr>
            <a:r>
              <a:rPr lang="en-US" sz="6305">
                <a:solidFill>
                  <a:srgbClr val="FEB3EB"/>
                </a:solidFill>
                <a:latin typeface="Open Sans"/>
              </a:rPr>
              <a:t>Banner</a:t>
            </a:r>
          </a:p>
        </p:txBody>
      </p:sp>
      <p:sp>
        <p:nvSpPr>
          <p:cNvPr name="TextBox 15" id="15"/>
          <p:cNvSpPr txBox="true"/>
          <p:nvPr/>
        </p:nvSpPr>
        <p:spPr>
          <a:xfrm rot="0">
            <a:off x="7380002" y="6656743"/>
            <a:ext cx="7576691" cy="1229359"/>
          </a:xfrm>
          <a:prstGeom prst="rect">
            <a:avLst/>
          </a:prstGeom>
        </p:spPr>
        <p:txBody>
          <a:bodyPr anchor="t" rtlCol="false" tIns="0" lIns="0" bIns="0" rIns="0">
            <a:spAutoFit/>
          </a:bodyPr>
          <a:lstStyle/>
          <a:p>
            <a:pPr algn="ctr">
              <a:lnSpc>
                <a:spcPts val="9940"/>
              </a:lnSpc>
            </a:pPr>
            <a:r>
              <a:rPr lang="en-US" sz="7100">
                <a:solidFill>
                  <a:srgbClr val="000000"/>
                </a:solidFill>
                <a:latin typeface="Open Sans Extra Bold"/>
              </a:rPr>
              <a:t>Website Details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77652" y="155466"/>
            <a:ext cx="3307438" cy="2568008"/>
            <a:chOff x="0" y="0"/>
            <a:chExt cx="1924947" cy="1494594"/>
          </a:xfrm>
        </p:grpSpPr>
        <p:sp>
          <p:nvSpPr>
            <p:cNvPr name="Freeform 3" id="3"/>
            <p:cNvSpPr/>
            <p:nvPr/>
          </p:nvSpPr>
          <p:spPr>
            <a:xfrm>
              <a:off x="0" y="0"/>
              <a:ext cx="1924947" cy="1494594"/>
            </a:xfrm>
            <a:custGeom>
              <a:avLst/>
              <a:gdLst/>
              <a:ahLst/>
              <a:cxnLst/>
              <a:rect r="r" b="b" t="t" l="l"/>
              <a:pathLst>
                <a:path h="1494594" w="1924947">
                  <a:moveTo>
                    <a:pt x="1800487" y="1494594"/>
                  </a:moveTo>
                  <a:lnTo>
                    <a:pt x="124460" y="1494594"/>
                  </a:lnTo>
                  <a:cubicBezTo>
                    <a:pt x="55880" y="1494594"/>
                    <a:pt x="0" y="1438714"/>
                    <a:pt x="0" y="1370134"/>
                  </a:cubicBezTo>
                  <a:lnTo>
                    <a:pt x="0" y="124460"/>
                  </a:lnTo>
                  <a:cubicBezTo>
                    <a:pt x="0" y="55880"/>
                    <a:pt x="55880" y="0"/>
                    <a:pt x="124460" y="0"/>
                  </a:cubicBezTo>
                  <a:lnTo>
                    <a:pt x="1800487" y="0"/>
                  </a:lnTo>
                  <a:cubicBezTo>
                    <a:pt x="1869067" y="0"/>
                    <a:pt x="1924947" y="55880"/>
                    <a:pt x="1924947" y="124460"/>
                  </a:cubicBezTo>
                  <a:lnTo>
                    <a:pt x="1924947" y="1370134"/>
                  </a:lnTo>
                  <a:cubicBezTo>
                    <a:pt x="1924947" y="1438714"/>
                    <a:pt x="1869067" y="1494594"/>
                    <a:pt x="1800487" y="1494594"/>
                  </a:cubicBezTo>
                  <a:close/>
                </a:path>
              </a:pathLst>
            </a:custGeom>
            <a:solidFill>
              <a:srgbClr val="FBFFF3"/>
            </a:solidFill>
          </p:spPr>
        </p:sp>
      </p:grpSp>
      <p:grpSp>
        <p:nvGrpSpPr>
          <p:cNvPr name="Group 4" id="4"/>
          <p:cNvGrpSpPr/>
          <p:nvPr/>
        </p:nvGrpSpPr>
        <p:grpSpPr>
          <a:xfrm rot="0">
            <a:off x="3955559" y="496240"/>
            <a:ext cx="13874393" cy="9315818"/>
            <a:chOff x="0" y="0"/>
            <a:chExt cx="4746195" cy="3186784"/>
          </a:xfrm>
        </p:grpSpPr>
        <p:sp>
          <p:nvSpPr>
            <p:cNvPr name="Freeform 5" id="5"/>
            <p:cNvSpPr/>
            <p:nvPr/>
          </p:nvSpPr>
          <p:spPr>
            <a:xfrm>
              <a:off x="0" y="0"/>
              <a:ext cx="4746196" cy="3186784"/>
            </a:xfrm>
            <a:custGeom>
              <a:avLst/>
              <a:gdLst/>
              <a:ahLst/>
              <a:cxnLst/>
              <a:rect r="r" b="b" t="t" l="l"/>
              <a:pathLst>
                <a:path h="3186784" w="4746196">
                  <a:moveTo>
                    <a:pt x="4621735" y="3186784"/>
                  </a:moveTo>
                  <a:lnTo>
                    <a:pt x="124460" y="3186784"/>
                  </a:lnTo>
                  <a:cubicBezTo>
                    <a:pt x="55880" y="3186784"/>
                    <a:pt x="0" y="3130904"/>
                    <a:pt x="0" y="3062324"/>
                  </a:cubicBezTo>
                  <a:lnTo>
                    <a:pt x="0" y="124460"/>
                  </a:lnTo>
                  <a:cubicBezTo>
                    <a:pt x="0" y="55880"/>
                    <a:pt x="55880" y="0"/>
                    <a:pt x="124460" y="0"/>
                  </a:cubicBezTo>
                  <a:lnTo>
                    <a:pt x="4621735" y="0"/>
                  </a:lnTo>
                  <a:cubicBezTo>
                    <a:pt x="4690315" y="0"/>
                    <a:pt x="4746196" y="55880"/>
                    <a:pt x="4746196" y="124460"/>
                  </a:cubicBezTo>
                  <a:lnTo>
                    <a:pt x="4746196" y="3062324"/>
                  </a:lnTo>
                  <a:cubicBezTo>
                    <a:pt x="4746196" y="3130904"/>
                    <a:pt x="4690315" y="3186784"/>
                    <a:pt x="4621735" y="3186784"/>
                  </a:cubicBezTo>
                  <a:close/>
                </a:path>
              </a:pathLst>
            </a:custGeom>
            <a:solidFill>
              <a:srgbClr val="FBFFF3"/>
            </a:solidFill>
          </p:spPr>
        </p:sp>
      </p:grpSp>
      <p:pic>
        <p:nvPicPr>
          <p:cNvPr name="Picture 6" id="6"/>
          <p:cNvPicPr>
            <a:picLocks noChangeAspect="true"/>
          </p:cNvPicPr>
          <p:nvPr/>
        </p:nvPicPr>
        <p:blipFill>
          <a:blip r:embed="rId2"/>
          <a:srcRect l="0" t="0" r="0" b="0"/>
          <a:stretch>
            <a:fillRect/>
          </a:stretch>
        </p:blipFill>
        <p:spPr>
          <a:xfrm flipH="false" flipV="false" rot="0">
            <a:off x="4722706" y="855041"/>
            <a:ext cx="1602248" cy="1195677"/>
          </a:xfrm>
          <a:prstGeom prst="rect">
            <a:avLst/>
          </a:prstGeom>
        </p:spPr>
      </p:pic>
      <p:pic>
        <p:nvPicPr>
          <p:cNvPr name="Picture 7" id="7"/>
          <p:cNvPicPr>
            <a:picLocks noChangeAspect="true"/>
          </p:cNvPicPr>
          <p:nvPr/>
        </p:nvPicPr>
        <p:blipFill>
          <a:blip r:embed="rId3"/>
          <a:srcRect l="0" t="33805" r="0" b="47657"/>
          <a:stretch>
            <a:fillRect/>
          </a:stretch>
        </p:blipFill>
        <p:spPr>
          <a:xfrm flipH="false" flipV="false" rot="0">
            <a:off x="5172585" y="2496031"/>
            <a:ext cx="11781115" cy="2658118"/>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7232835" y="5454702"/>
            <a:ext cx="7319841" cy="2278301"/>
          </a:xfrm>
          <a:prstGeom prst="rect">
            <a:avLst/>
          </a:prstGeom>
        </p:spPr>
      </p:pic>
      <p:sp>
        <p:nvSpPr>
          <p:cNvPr name="TextBox 9" id="9"/>
          <p:cNvSpPr txBox="true"/>
          <p:nvPr/>
        </p:nvSpPr>
        <p:spPr>
          <a:xfrm rot="0">
            <a:off x="0" y="572695"/>
            <a:ext cx="3485090" cy="1733550"/>
          </a:xfrm>
          <a:prstGeom prst="rect">
            <a:avLst/>
          </a:prstGeom>
        </p:spPr>
        <p:txBody>
          <a:bodyPr anchor="t" rtlCol="false" tIns="0" lIns="0" bIns="0" rIns="0">
            <a:spAutoFit/>
          </a:bodyPr>
          <a:lstStyle/>
          <a:p>
            <a:pPr algn="ctr">
              <a:lnSpc>
                <a:spcPts val="6840"/>
              </a:lnSpc>
            </a:pPr>
            <a:r>
              <a:rPr lang="en-US" sz="5700">
                <a:solidFill>
                  <a:srgbClr val="000000"/>
                </a:solidFill>
                <a:latin typeface="Fredoka One"/>
              </a:rPr>
              <a:t>Contact us page</a:t>
            </a:r>
          </a:p>
        </p:txBody>
      </p:sp>
      <p:sp>
        <p:nvSpPr>
          <p:cNvPr name="TextBox 10" id="10"/>
          <p:cNvSpPr txBox="true"/>
          <p:nvPr/>
        </p:nvSpPr>
        <p:spPr>
          <a:xfrm rot="0">
            <a:off x="9791778" y="971550"/>
            <a:ext cx="973187"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Home</a:t>
            </a:r>
          </a:p>
        </p:txBody>
      </p:sp>
      <p:sp>
        <p:nvSpPr>
          <p:cNvPr name="TextBox 11" id="11"/>
          <p:cNvSpPr txBox="true"/>
          <p:nvPr/>
        </p:nvSpPr>
        <p:spPr>
          <a:xfrm rot="0">
            <a:off x="11063143" y="971550"/>
            <a:ext cx="1429792"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Products</a:t>
            </a:r>
          </a:p>
        </p:txBody>
      </p:sp>
      <p:sp>
        <p:nvSpPr>
          <p:cNvPr name="TextBox 12" id="12"/>
          <p:cNvSpPr txBox="true"/>
          <p:nvPr/>
        </p:nvSpPr>
        <p:spPr>
          <a:xfrm rot="0">
            <a:off x="12729349" y="971550"/>
            <a:ext cx="962323"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About</a:t>
            </a:r>
          </a:p>
        </p:txBody>
      </p:sp>
      <p:sp>
        <p:nvSpPr>
          <p:cNvPr name="TextBox 13" id="13"/>
          <p:cNvSpPr txBox="true"/>
          <p:nvPr/>
        </p:nvSpPr>
        <p:spPr>
          <a:xfrm rot="0">
            <a:off x="14040253" y="971550"/>
            <a:ext cx="1234529"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Contact</a:t>
            </a:r>
          </a:p>
        </p:txBody>
      </p:sp>
      <p:sp>
        <p:nvSpPr>
          <p:cNvPr name="TextBox 14" id="14"/>
          <p:cNvSpPr txBox="true"/>
          <p:nvPr/>
        </p:nvSpPr>
        <p:spPr>
          <a:xfrm rot="0">
            <a:off x="15487766" y="971550"/>
            <a:ext cx="1298228"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Light"/>
              </a:rPr>
              <a:t>Account</a:t>
            </a:r>
          </a:p>
        </p:txBody>
      </p:sp>
      <p:sp>
        <p:nvSpPr>
          <p:cNvPr name="TextBox 15" id="15"/>
          <p:cNvSpPr txBox="true"/>
          <p:nvPr/>
        </p:nvSpPr>
        <p:spPr>
          <a:xfrm rot="0">
            <a:off x="9702556" y="3224131"/>
            <a:ext cx="2721173" cy="1078093"/>
          </a:xfrm>
          <a:prstGeom prst="rect">
            <a:avLst/>
          </a:prstGeom>
        </p:spPr>
        <p:txBody>
          <a:bodyPr anchor="t" rtlCol="false" tIns="0" lIns="0" bIns="0" rIns="0">
            <a:spAutoFit/>
          </a:bodyPr>
          <a:lstStyle/>
          <a:p>
            <a:pPr algn="ctr">
              <a:lnSpc>
                <a:spcPts val="8827"/>
              </a:lnSpc>
            </a:pPr>
            <a:r>
              <a:rPr lang="en-US" sz="6305">
                <a:solidFill>
                  <a:srgbClr val="FEB3EB"/>
                </a:solidFill>
                <a:latin typeface="Open Sans"/>
              </a:rPr>
              <a:t>Banner</a:t>
            </a:r>
          </a:p>
        </p:txBody>
      </p:sp>
      <p:sp>
        <p:nvSpPr>
          <p:cNvPr name="TextBox 16" id="16"/>
          <p:cNvSpPr txBox="true"/>
          <p:nvPr/>
        </p:nvSpPr>
        <p:spPr>
          <a:xfrm rot="0">
            <a:off x="7942217" y="8028941"/>
            <a:ext cx="6241852" cy="1229359"/>
          </a:xfrm>
          <a:prstGeom prst="rect">
            <a:avLst/>
          </a:prstGeom>
        </p:spPr>
        <p:txBody>
          <a:bodyPr anchor="t" rtlCol="false" tIns="0" lIns="0" bIns="0" rIns="0">
            <a:spAutoFit/>
          </a:bodyPr>
          <a:lstStyle/>
          <a:p>
            <a:pPr algn="ctr">
              <a:lnSpc>
                <a:spcPts val="9940"/>
              </a:lnSpc>
            </a:pPr>
            <a:r>
              <a:rPr lang="en-US" sz="7100">
                <a:solidFill>
                  <a:srgbClr val="000000"/>
                </a:solidFill>
                <a:latin typeface="Open Sans Extra Bold"/>
              </a:rPr>
              <a:t>Store Details </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475847" y="6326813"/>
            <a:ext cx="7531832" cy="753183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C2FE"/>
            </a:solidFill>
          </p:spPr>
        </p:sp>
      </p:grpSp>
      <p:grpSp>
        <p:nvGrpSpPr>
          <p:cNvPr name="Group 4" id="4"/>
          <p:cNvGrpSpPr/>
          <p:nvPr/>
        </p:nvGrpSpPr>
        <p:grpSpPr>
          <a:xfrm rot="0">
            <a:off x="10756168" y="-3255786"/>
            <a:ext cx="7531832" cy="753183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sp>
        <p:nvSpPr>
          <p:cNvPr name="TextBox 6" id="6"/>
          <p:cNvSpPr txBox="true"/>
          <p:nvPr/>
        </p:nvSpPr>
        <p:spPr>
          <a:xfrm rot="0">
            <a:off x="4798378" y="3680758"/>
            <a:ext cx="8691244" cy="2876208"/>
          </a:xfrm>
          <a:prstGeom prst="rect">
            <a:avLst/>
          </a:prstGeom>
        </p:spPr>
        <p:txBody>
          <a:bodyPr anchor="t" rtlCol="false" tIns="0" lIns="0" bIns="0" rIns="0">
            <a:spAutoFit/>
          </a:bodyPr>
          <a:lstStyle/>
          <a:p>
            <a:pPr algn="just">
              <a:lnSpc>
                <a:spcPts val="11635"/>
              </a:lnSpc>
            </a:pPr>
            <a:r>
              <a:rPr lang="en-US" sz="8194">
                <a:solidFill>
                  <a:srgbClr val="000000"/>
                </a:solidFill>
                <a:latin typeface="Fredoka One Bold"/>
              </a:rPr>
              <a:t>Now lets see the implementation!!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894FF"/>
        </a:solidFill>
      </p:bgPr>
    </p:bg>
    <p:spTree>
      <p:nvGrpSpPr>
        <p:cNvPr id="1" name=""/>
        <p:cNvGrpSpPr/>
        <p:nvPr/>
      </p:nvGrpSpPr>
      <p:grpSpPr>
        <a:xfrm>
          <a:off x="0" y="0"/>
          <a:ext cx="0" cy="0"/>
          <a:chOff x="0" y="0"/>
          <a:chExt cx="0" cy="0"/>
        </a:xfrm>
      </p:grpSpPr>
      <p:grpSp>
        <p:nvGrpSpPr>
          <p:cNvPr name="Group 2" id="2"/>
          <p:cNvGrpSpPr/>
          <p:nvPr/>
        </p:nvGrpSpPr>
        <p:grpSpPr>
          <a:xfrm rot="0">
            <a:off x="-2737216" y="5492384"/>
            <a:ext cx="7531832" cy="753183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C2FE"/>
            </a:solidFill>
          </p:spPr>
        </p:sp>
      </p:grpSp>
      <p:grpSp>
        <p:nvGrpSpPr>
          <p:cNvPr name="Group 4" id="4"/>
          <p:cNvGrpSpPr/>
          <p:nvPr/>
        </p:nvGrpSpPr>
        <p:grpSpPr>
          <a:xfrm rot="0">
            <a:off x="14522084" y="143309"/>
            <a:ext cx="7531832" cy="753183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grpSp>
        <p:nvGrpSpPr>
          <p:cNvPr name="Group 6" id="6"/>
          <p:cNvGrpSpPr>
            <a:grpSpLocks noChangeAspect="true"/>
          </p:cNvGrpSpPr>
          <p:nvPr/>
        </p:nvGrpSpPr>
        <p:grpSpPr>
          <a:xfrm rot="0">
            <a:off x="11921989" y="1016000"/>
            <a:ext cx="5486400" cy="8229600"/>
            <a:chOff x="0" y="0"/>
            <a:chExt cx="6350000" cy="9525000"/>
          </a:xfrm>
        </p:grpSpPr>
        <p:sp>
          <p:nvSpPr>
            <p:cNvPr name="Freeform 7" id="7"/>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8540" r="-116459" t="0" b="0"/>
              </a:stretch>
            </a:blipFill>
          </p:spPr>
        </p:sp>
      </p:grpSp>
      <p:grpSp>
        <p:nvGrpSpPr>
          <p:cNvPr name="Group 8" id="8"/>
          <p:cNvGrpSpPr/>
          <p:nvPr/>
        </p:nvGrpSpPr>
        <p:grpSpPr>
          <a:xfrm rot="0">
            <a:off x="1028700" y="3304861"/>
            <a:ext cx="10268080" cy="5940739"/>
            <a:chOff x="0" y="0"/>
            <a:chExt cx="3512536" cy="2032227"/>
          </a:xfrm>
        </p:grpSpPr>
        <p:sp>
          <p:nvSpPr>
            <p:cNvPr name="Freeform 9" id="9"/>
            <p:cNvSpPr/>
            <p:nvPr/>
          </p:nvSpPr>
          <p:spPr>
            <a:xfrm>
              <a:off x="0" y="0"/>
              <a:ext cx="3512537" cy="2032227"/>
            </a:xfrm>
            <a:custGeom>
              <a:avLst/>
              <a:gdLst/>
              <a:ahLst/>
              <a:cxnLst/>
              <a:rect r="r" b="b" t="t" l="l"/>
              <a:pathLst>
                <a:path h="2032227" w="3512537">
                  <a:moveTo>
                    <a:pt x="3388077" y="2032227"/>
                  </a:moveTo>
                  <a:lnTo>
                    <a:pt x="124460" y="2032227"/>
                  </a:lnTo>
                  <a:cubicBezTo>
                    <a:pt x="55880" y="2032227"/>
                    <a:pt x="0" y="1976346"/>
                    <a:pt x="0" y="1907766"/>
                  </a:cubicBezTo>
                  <a:lnTo>
                    <a:pt x="0" y="124460"/>
                  </a:lnTo>
                  <a:cubicBezTo>
                    <a:pt x="0" y="55880"/>
                    <a:pt x="55880" y="0"/>
                    <a:pt x="124460" y="0"/>
                  </a:cubicBezTo>
                  <a:lnTo>
                    <a:pt x="3388077" y="0"/>
                  </a:lnTo>
                  <a:cubicBezTo>
                    <a:pt x="3456656" y="0"/>
                    <a:pt x="3512537" y="55880"/>
                    <a:pt x="3512537" y="124460"/>
                  </a:cubicBezTo>
                  <a:lnTo>
                    <a:pt x="3512537" y="1907767"/>
                  </a:lnTo>
                  <a:cubicBezTo>
                    <a:pt x="3512537" y="1976347"/>
                    <a:pt x="3456656" y="2032227"/>
                    <a:pt x="3388077" y="2032227"/>
                  </a:cubicBezTo>
                  <a:close/>
                </a:path>
              </a:pathLst>
            </a:custGeom>
            <a:solidFill>
              <a:srgbClr val="FBFFF3"/>
            </a:solidFill>
          </p:spPr>
        </p:sp>
      </p:grpSp>
      <p:grpSp>
        <p:nvGrpSpPr>
          <p:cNvPr name="Group 10" id="10"/>
          <p:cNvGrpSpPr/>
          <p:nvPr/>
        </p:nvGrpSpPr>
        <p:grpSpPr>
          <a:xfrm rot="0">
            <a:off x="1028700" y="1028700"/>
            <a:ext cx="10268080" cy="1930525"/>
            <a:chOff x="0" y="0"/>
            <a:chExt cx="3512536" cy="660400"/>
          </a:xfrm>
        </p:grpSpPr>
        <p:sp>
          <p:nvSpPr>
            <p:cNvPr name="Freeform 11" id="11"/>
            <p:cNvSpPr/>
            <p:nvPr/>
          </p:nvSpPr>
          <p:spPr>
            <a:xfrm>
              <a:off x="0" y="0"/>
              <a:ext cx="3512537" cy="660400"/>
            </a:xfrm>
            <a:custGeom>
              <a:avLst/>
              <a:gdLst/>
              <a:ahLst/>
              <a:cxnLst/>
              <a:rect r="r" b="b" t="t" l="l"/>
              <a:pathLst>
                <a:path h="660400" w="3512537">
                  <a:moveTo>
                    <a:pt x="3388077" y="660400"/>
                  </a:moveTo>
                  <a:lnTo>
                    <a:pt x="124460" y="660400"/>
                  </a:lnTo>
                  <a:cubicBezTo>
                    <a:pt x="55880" y="660400"/>
                    <a:pt x="0" y="604520"/>
                    <a:pt x="0" y="535940"/>
                  </a:cubicBezTo>
                  <a:lnTo>
                    <a:pt x="0" y="124460"/>
                  </a:lnTo>
                  <a:cubicBezTo>
                    <a:pt x="0" y="55880"/>
                    <a:pt x="55880" y="0"/>
                    <a:pt x="124460" y="0"/>
                  </a:cubicBezTo>
                  <a:lnTo>
                    <a:pt x="3388077" y="0"/>
                  </a:lnTo>
                  <a:cubicBezTo>
                    <a:pt x="3456656" y="0"/>
                    <a:pt x="3512537" y="55880"/>
                    <a:pt x="3512537" y="124460"/>
                  </a:cubicBezTo>
                  <a:lnTo>
                    <a:pt x="3512537" y="535940"/>
                  </a:lnTo>
                  <a:cubicBezTo>
                    <a:pt x="3512537" y="604520"/>
                    <a:pt x="3456656" y="660400"/>
                    <a:pt x="3388077" y="660400"/>
                  </a:cubicBezTo>
                  <a:close/>
                </a:path>
              </a:pathLst>
            </a:custGeom>
            <a:solidFill>
              <a:srgbClr val="FEB3EB"/>
            </a:solidFill>
          </p:spPr>
        </p:sp>
      </p:grpSp>
      <p:pic>
        <p:nvPicPr>
          <p:cNvPr name="Picture 12" id="12"/>
          <p:cNvPicPr>
            <a:picLocks noChangeAspect="true"/>
          </p:cNvPicPr>
          <p:nvPr/>
        </p:nvPicPr>
        <p:blipFill>
          <a:blip r:embed="rId3"/>
          <a:srcRect l="0" t="356" r="0" b="6838"/>
          <a:stretch>
            <a:fillRect/>
          </a:stretch>
        </p:blipFill>
        <p:spPr>
          <a:xfrm flipH="false" flipV="false" rot="0">
            <a:off x="1028700" y="3909225"/>
            <a:ext cx="10268080" cy="5336375"/>
          </a:xfrm>
          <a:prstGeom prst="rect">
            <a:avLst/>
          </a:prstGeom>
        </p:spPr>
      </p:pic>
      <p:sp>
        <p:nvSpPr>
          <p:cNvPr name="TextBox 13" id="13"/>
          <p:cNvSpPr txBox="true"/>
          <p:nvPr/>
        </p:nvSpPr>
        <p:spPr>
          <a:xfrm rot="0">
            <a:off x="1797827" y="1583117"/>
            <a:ext cx="8719175" cy="745491"/>
          </a:xfrm>
          <a:prstGeom prst="rect">
            <a:avLst/>
          </a:prstGeom>
        </p:spPr>
        <p:txBody>
          <a:bodyPr anchor="t" rtlCol="false" tIns="0" lIns="0" bIns="0" rIns="0">
            <a:spAutoFit/>
          </a:bodyPr>
          <a:lstStyle/>
          <a:p>
            <a:pPr algn="ctr">
              <a:lnSpc>
                <a:spcPts val="6159"/>
              </a:lnSpc>
            </a:pPr>
            <a:r>
              <a:rPr lang="en-US" sz="4399">
                <a:solidFill>
                  <a:srgbClr val="000000"/>
                </a:solidFill>
                <a:latin typeface="Poppins Light"/>
              </a:rPr>
              <a:t>E-Commerce Website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91921" y="4248967"/>
            <a:ext cx="2368332" cy="236833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083464" y="4248967"/>
            <a:ext cx="2368332" cy="236833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959834" y="4248967"/>
            <a:ext cx="2368332" cy="2368332"/>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781008" y="4248967"/>
            <a:ext cx="2368332" cy="236833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565466" y="4248967"/>
            <a:ext cx="2368332" cy="2368332"/>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87693">
            <a:off x="2809832" y="5132461"/>
            <a:ext cx="1318017" cy="601345"/>
          </a:xfrm>
          <a:prstGeom prst="rect">
            <a:avLst/>
          </a:prstGeom>
        </p:spPr>
      </p:pic>
      <p:sp>
        <p:nvSpPr>
          <p:cNvPr name="TextBox 8" id="8"/>
          <p:cNvSpPr txBox="true"/>
          <p:nvPr/>
        </p:nvSpPr>
        <p:spPr>
          <a:xfrm rot="0">
            <a:off x="291921" y="6741124"/>
            <a:ext cx="2667491" cy="178054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Draw</a:t>
            </a:r>
            <a:r>
              <a:rPr lang="en-US" sz="3399">
                <a:solidFill>
                  <a:srgbClr val="000000"/>
                </a:solidFill>
                <a:latin typeface="Open Sans Light"/>
              </a:rPr>
              <a:t> a rough sketch of the homepage.</a:t>
            </a:r>
            <a:r>
              <a:rPr lang="en-US" sz="3399">
                <a:solidFill>
                  <a:srgbClr val="000000"/>
                </a:solidFill>
                <a:latin typeface="Open Sans Light"/>
              </a:rPr>
              <a:t>..</a:t>
            </a:r>
          </a:p>
        </p:txBody>
      </p:sp>
      <p:sp>
        <p:nvSpPr>
          <p:cNvPr name="TextBox 9" id="9"/>
          <p:cNvSpPr txBox="true"/>
          <p:nvPr/>
        </p:nvSpPr>
        <p:spPr>
          <a:xfrm rot="0">
            <a:off x="4083464" y="6741124"/>
            <a:ext cx="2667491" cy="238061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Sta</a:t>
            </a:r>
            <a:r>
              <a:rPr lang="en-US" sz="3399">
                <a:solidFill>
                  <a:srgbClr val="000000"/>
                </a:solidFill>
                <a:latin typeface="Open Sans Light"/>
              </a:rPr>
              <a:t>rt implementing for the homepage</a:t>
            </a:r>
          </a:p>
        </p:txBody>
      </p:sp>
      <p:sp>
        <p:nvSpPr>
          <p:cNvPr name="TextBox 10" id="10"/>
          <p:cNvSpPr txBox="true"/>
          <p:nvPr/>
        </p:nvSpPr>
        <p:spPr>
          <a:xfrm rot="0">
            <a:off x="7959834" y="6741124"/>
            <a:ext cx="2667491" cy="178054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D</a:t>
            </a:r>
            <a:r>
              <a:rPr lang="en-US" sz="3399">
                <a:solidFill>
                  <a:srgbClr val="000000"/>
                </a:solidFill>
                <a:latin typeface="Open Sans Light"/>
              </a:rPr>
              <a:t>esign for other Webpages</a:t>
            </a:r>
          </a:p>
        </p:txBody>
      </p:sp>
      <p:sp>
        <p:nvSpPr>
          <p:cNvPr name="TextBox 11" id="11"/>
          <p:cNvSpPr txBox="true"/>
          <p:nvPr/>
        </p:nvSpPr>
        <p:spPr>
          <a:xfrm rot="0">
            <a:off x="11631428" y="6741124"/>
            <a:ext cx="2667491" cy="238061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Link</a:t>
            </a:r>
            <a:r>
              <a:rPr lang="en-US" sz="3399">
                <a:solidFill>
                  <a:srgbClr val="000000"/>
                </a:solidFill>
                <a:latin typeface="Open Sans Light"/>
              </a:rPr>
              <a:t> other Webpage with the homepage </a:t>
            </a:r>
          </a:p>
        </p:txBody>
      </p:sp>
      <p:sp>
        <p:nvSpPr>
          <p:cNvPr name="TextBox 12" id="12"/>
          <p:cNvSpPr txBox="true"/>
          <p:nvPr/>
        </p:nvSpPr>
        <p:spPr>
          <a:xfrm rot="0">
            <a:off x="15266306" y="6741124"/>
            <a:ext cx="2667491"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Give</a:t>
            </a:r>
            <a:r>
              <a:rPr lang="en-US" sz="3399">
                <a:solidFill>
                  <a:srgbClr val="000000"/>
                </a:solidFill>
                <a:latin typeface="Open Sans Light"/>
              </a:rPr>
              <a:t> Final edits</a:t>
            </a:r>
          </a:p>
        </p:txBody>
      </p:sp>
      <p:pic>
        <p:nvPicPr>
          <p:cNvPr name="Picture 13" id="1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451796" y="5132461"/>
            <a:ext cx="1318017" cy="601345"/>
          </a:xfrm>
          <a:prstGeom prst="rect">
            <a:avLst/>
          </a:prstGeom>
        </p:spPr>
      </p:pic>
      <p:pic>
        <p:nvPicPr>
          <p:cNvPr name="Picture 14" id="1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328166" y="5132461"/>
            <a:ext cx="1318017" cy="601345"/>
          </a:xfrm>
          <a:prstGeom prst="rect">
            <a:avLst/>
          </a:prstGeom>
        </p:spPr>
      </p:pic>
      <p:pic>
        <p:nvPicPr>
          <p:cNvPr name="Picture 15" id="15"/>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149339" y="5132461"/>
            <a:ext cx="1318017" cy="601345"/>
          </a:xfrm>
          <a:prstGeom prst="rect">
            <a:avLst/>
          </a:prstGeom>
        </p:spPr>
      </p:pic>
      <p:grpSp>
        <p:nvGrpSpPr>
          <p:cNvPr name="Group 16" id="16"/>
          <p:cNvGrpSpPr/>
          <p:nvPr/>
        </p:nvGrpSpPr>
        <p:grpSpPr>
          <a:xfrm rot="0">
            <a:off x="5267630" y="581434"/>
            <a:ext cx="6822293" cy="2009373"/>
            <a:chOff x="0" y="0"/>
            <a:chExt cx="2333791" cy="687373"/>
          </a:xfrm>
        </p:grpSpPr>
        <p:sp>
          <p:nvSpPr>
            <p:cNvPr name="Freeform 17" id="17"/>
            <p:cNvSpPr/>
            <p:nvPr/>
          </p:nvSpPr>
          <p:spPr>
            <a:xfrm>
              <a:off x="0" y="0"/>
              <a:ext cx="2333791" cy="687373"/>
            </a:xfrm>
            <a:custGeom>
              <a:avLst/>
              <a:gdLst/>
              <a:ahLst/>
              <a:cxnLst/>
              <a:rect r="r" b="b" t="t" l="l"/>
              <a:pathLst>
                <a:path h="687373" w="2333791">
                  <a:moveTo>
                    <a:pt x="2209331" y="687373"/>
                  </a:moveTo>
                  <a:lnTo>
                    <a:pt x="124460" y="687373"/>
                  </a:lnTo>
                  <a:cubicBezTo>
                    <a:pt x="55880" y="687373"/>
                    <a:pt x="0" y="631493"/>
                    <a:pt x="0" y="562913"/>
                  </a:cubicBezTo>
                  <a:lnTo>
                    <a:pt x="0" y="124460"/>
                  </a:lnTo>
                  <a:cubicBezTo>
                    <a:pt x="0" y="55880"/>
                    <a:pt x="55880" y="0"/>
                    <a:pt x="124460" y="0"/>
                  </a:cubicBezTo>
                  <a:lnTo>
                    <a:pt x="2209331" y="0"/>
                  </a:lnTo>
                  <a:cubicBezTo>
                    <a:pt x="2277911" y="0"/>
                    <a:pt x="2333791" y="55880"/>
                    <a:pt x="2333791" y="124460"/>
                  </a:cubicBezTo>
                  <a:lnTo>
                    <a:pt x="2333791" y="562913"/>
                  </a:lnTo>
                  <a:cubicBezTo>
                    <a:pt x="2333791" y="631493"/>
                    <a:pt x="2277911" y="687373"/>
                    <a:pt x="2209331" y="687373"/>
                  </a:cubicBezTo>
                  <a:close/>
                </a:path>
              </a:pathLst>
            </a:custGeom>
            <a:solidFill>
              <a:srgbClr val="FA9329"/>
            </a:solidFill>
          </p:spPr>
        </p:sp>
      </p:grpSp>
      <p:sp>
        <p:nvSpPr>
          <p:cNvPr name="TextBox 18" id="18"/>
          <p:cNvSpPr txBox="true"/>
          <p:nvPr/>
        </p:nvSpPr>
        <p:spPr>
          <a:xfrm rot="0">
            <a:off x="5129689" y="506741"/>
            <a:ext cx="7098176" cy="2133600"/>
          </a:xfrm>
          <a:prstGeom prst="rect">
            <a:avLst/>
          </a:prstGeom>
        </p:spPr>
        <p:txBody>
          <a:bodyPr anchor="t" rtlCol="false" tIns="0" lIns="0" bIns="0" rIns="0">
            <a:spAutoFit/>
          </a:bodyPr>
          <a:lstStyle/>
          <a:p>
            <a:pPr algn="ctr">
              <a:lnSpc>
                <a:spcPts val="8400"/>
              </a:lnSpc>
            </a:pPr>
            <a:r>
              <a:rPr lang="en-US" sz="6999">
                <a:solidFill>
                  <a:srgbClr val="FBFFF3"/>
                </a:solidFill>
                <a:latin typeface="Fredoka One"/>
              </a:rPr>
              <a:t>Flow  of implementation</a:t>
            </a:r>
          </a:p>
        </p:txBody>
      </p:sp>
      <p:grpSp>
        <p:nvGrpSpPr>
          <p:cNvPr name="Group 19" id="19"/>
          <p:cNvGrpSpPr/>
          <p:nvPr/>
        </p:nvGrpSpPr>
        <p:grpSpPr>
          <a:xfrm rot="0">
            <a:off x="14571960" y="-43155"/>
            <a:ext cx="3739132" cy="2683495"/>
            <a:chOff x="0" y="0"/>
            <a:chExt cx="4985509" cy="3577994"/>
          </a:xfrm>
        </p:grpSpPr>
        <p:pic>
          <p:nvPicPr>
            <p:cNvPr name="Picture 20" id="2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89" t="34912" r="9219" b="0"/>
            <a:stretch>
              <a:fillRect/>
            </a:stretch>
          </p:blipFill>
          <p:spPr>
            <a:xfrm flipH="false" flipV="false" rot="0">
              <a:off x="0" y="0"/>
              <a:ext cx="4985509" cy="3577994"/>
            </a:xfrm>
            <a:prstGeom prst="rect">
              <a:avLst/>
            </a:prstGeom>
          </p:spPr>
        </p:pic>
        <p:sp>
          <p:nvSpPr>
            <p:cNvPr name="TextBox 21" id="21"/>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5378777" y="1298593"/>
            <a:ext cx="6822293" cy="2009373"/>
            <a:chOff x="0" y="0"/>
            <a:chExt cx="2333791" cy="687373"/>
          </a:xfrm>
        </p:grpSpPr>
        <p:sp>
          <p:nvSpPr>
            <p:cNvPr name="Freeform 3" id="3"/>
            <p:cNvSpPr/>
            <p:nvPr/>
          </p:nvSpPr>
          <p:spPr>
            <a:xfrm>
              <a:off x="0" y="0"/>
              <a:ext cx="2333791" cy="687373"/>
            </a:xfrm>
            <a:custGeom>
              <a:avLst/>
              <a:gdLst/>
              <a:ahLst/>
              <a:cxnLst/>
              <a:rect r="r" b="b" t="t" l="l"/>
              <a:pathLst>
                <a:path h="687373" w="2333791">
                  <a:moveTo>
                    <a:pt x="2209331" y="687373"/>
                  </a:moveTo>
                  <a:lnTo>
                    <a:pt x="124460" y="687373"/>
                  </a:lnTo>
                  <a:cubicBezTo>
                    <a:pt x="55880" y="687373"/>
                    <a:pt x="0" y="631493"/>
                    <a:pt x="0" y="562913"/>
                  </a:cubicBezTo>
                  <a:lnTo>
                    <a:pt x="0" y="124460"/>
                  </a:lnTo>
                  <a:cubicBezTo>
                    <a:pt x="0" y="55880"/>
                    <a:pt x="55880" y="0"/>
                    <a:pt x="124460" y="0"/>
                  </a:cubicBezTo>
                  <a:lnTo>
                    <a:pt x="2209331" y="0"/>
                  </a:lnTo>
                  <a:cubicBezTo>
                    <a:pt x="2277911" y="0"/>
                    <a:pt x="2333791" y="55880"/>
                    <a:pt x="2333791" y="124460"/>
                  </a:cubicBezTo>
                  <a:lnTo>
                    <a:pt x="2333791" y="562913"/>
                  </a:lnTo>
                  <a:cubicBezTo>
                    <a:pt x="2333791" y="631493"/>
                    <a:pt x="2277911" y="687373"/>
                    <a:pt x="2209331" y="687373"/>
                  </a:cubicBezTo>
                  <a:close/>
                </a:path>
              </a:pathLst>
            </a:custGeom>
            <a:solidFill>
              <a:srgbClr val="FA9329"/>
            </a:solidFill>
          </p:spPr>
        </p:sp>
      </p:grpSp>
      <p:sp>
        <p:nvSpPr>
          <p:cNvPr name="TextBox 4" id="4"/>
          <p:cNvSpPr txBox="true"/>
          <p:nvPr/>
        </p:nvSpPr>
        <p:spPr>
          <a:xfrm rot="0">
            <a:off x="5541709" y="1898467"/>
            <a:ext cx="6496428" cy="809625"/>
          </a:xfrm>
          <a:prstGeom prst="rect">
            <a:avLst/>
          </a:prstGeom>
        </p:spPr>
        <p:txBody>
          <a:bodyPr anchor="t" rtlCol="false" tIns="0" lIns="0" bIns="0" rIns="0">
            <a:spAutoFit/>
          </a:bodyPr>
          <a:lstStyle/>
          <a:p>
            <a:pPr algn="ctr">
              <a:lnSpc>
                <a:spcPts val="6424"/>
              </a:lnSpc>
            </a:pPr>
            <a:r>
              <a:rPr lang="en-US" sz="5353">
                <a:solidFill>
                  <a:srgbClr val="FBFFF3"/>
                </a:solidFill>
                <a:latin typeface="Fredoka One"/>
              </a:rPr>
              <a:t>Flow of the project</a:t>
            </a:r>
          </a:p>
        </p:txBody>
      </p:sp>
      <p:grpSp>
        <p:nvGrpSpPr>
          <p:cNvPr name="Group 5" id="5"/>
          <p:cNvGrpSpPr/>
          <p:nvPr/>
        </p:nvGrpSpPr>
        <p:grpSpPr>
          <a:xfrm rot="0">
            <a:off x="14571960" y="-43155"/>
            <a:ext cx="3739132" cy="2683495"/>
            <a:chOff x="0" y="0"/>
            <a:chExt cx="4985509" cy="3577994"/>
          </a:xfrm>
        </p:grpSpPr>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 t="34912" r="9219" b="0"/>
            <a:stretch>
              <a:fillRect/>
            </a:stretch>
          </p:blipFill>
          <p:spPr>
            <a:xfrm flipH="false" flipV="false" rot="0">
              <a:off x="0" y="0"/>
              <a:ext cx="4985509" cy="3577994"/>
            </a:xfrm>
            <a:prstGeom prst="rect">
              <a:avLst/>
            </a:prstGeom>
          </p:spPr>
        </p:pic>
        <p:sp>
          <p:nvSpPr>
            <p:cNvPr name="TextBox 7" id="7"/>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grpSp>
        <p:nvGrpSpPr>
          <p:cNvPr name="Group 8" id="8"/>
          <p:cNvGrpSpPr/>
          <p:nvPr/>
        </p:nvGrpSpPr>
        <p:grpSpPr>
          <a:xfrm rot="0">
            <a:off x="10375844" y="4751433"/>
            <a:ext cx="3324587" cy="4072214"/>
            <a:chOff x="0" y="0"/>
            <a:chExt cx="1426899" cy="1747777"/>
          </a:xfrm>
        </p:grpSpPr>
        <p:sp>
          <p:nvSpPr>
            <p:cNvPr name="Freeform 9" id="9"/>
            <p:cNvSpPr/>
            <p:nvPr/>
          </p:nvSpPr>
          <p:spPr>
            <a:xfrm>
              <a:off x="0" y="0"/>
              <a:ext cx="1426899" cy="1747777"/>
            </a:xfrm>
            <a:custGeom>
              <a:avLst/>
              <a:gdLst/>
              <a:ahLst/>
              <a:cxnLst/>
              <a:rect r="r" b="b" t="t" l="l"/>
              <a:pathLst>
                <a:path h="1747777" w="1426899">
                  <a:moveTo>
                    <a:pt x="1302439" y="1747777"/>
                  </a:moveTo>
                  <a:lnTo>
                    <a:pt x="124460" y="1747777"/>
                  </a:lnTo>
                  <a:cubicBezTo>
                    <a:pt x="55880" y="1747777"/>
                    <a:pt x="0" y="1691897"/>
                    <a:pt x="0" y="1623317"/>
                  </a:cubicBezTo>
                  <a:lnTo>
                    <a:pt x="0" y="124460"/>
                  </a:lnTo>
                  <a:cubicBezTo>
                    <a:pt x="0" y="55880"/>
                    <a:pt x="55880" y="0"/>
                    <a:pt x="124460" y="0"/>
                  </a:cubicBezTo>
                  <a:lnTo>
                    <a:pt x="1302439" y="0"/>
                  </a:lnTo>
                  <a:cubicBezTo>
                    <a:pt x="1371019" y="0"/>
                    <a:pt x="1426899" y="55880"/>
                    <a:pt x="1426899" y="124460"/>
                  </a:cubicBezTo>
                  <a:lnTo>
                    <a:pt x="1426899" y="1623317"/>
                  </a:lnTo>
                  <a:cubicBezTo>
                    <a:pt x="1426899" y="1691897"/>
                    <a:pt x="1371019" y="1747777"/>
                    <a:pt x="1302439" y="1747777"/>
                  </a:cubicBezTo>
                  <a:close/>
                </a:path>
              </a:pathLst>
            </a:custGeom>
            <a:solidFill>
              <a:srgbClr val="FBFFF3"/>
            </a:solidFill>
          </p:spPr>
        </p:sp>
      </p:grpSp>
      <p:sp>
        <p:nvSpPr>
          <p:cNvPr name="TextBox 10" id="10"/>
          <p:cNvSpPr txBox="true"/>
          <p:nvPr/>
        </p:nvSpPr>
        <p:spPr>
          <a:xfrm rot="0">
            <a:off x="10623382" y="5676954"/>
            <a:ext cx="2818358"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Open Sans Light"/>
              </a:rPr>
              <a:t>Watches</a:t>
            </a:r>
          </a:p>
          <a:p>
            <a:pPr marL="734059" indent="-367030" lvl="1">
              <a:lnSpc>
                <a:spcPts val="4759"/>
              </a:lnSpc>
              <a:buFont typeface="Arial"/>
              <a:buChar char="•"/>
            </a:pPr>
            <a:r>
              <a:rPr lang="en-US" sz="3399">
                <a:solidFill>
                  <a:srgbClr val="000000"/>
                </a:solidFill>
                <a:latin typeface="Open Sans Light"/>
              </a:rPr>
              <a:t>Footwear</a:t>
            </a:r>
          </a:p>
          <a:p>
            <a:pPr marL="734059" indent="-367030" lvl="1">
              <a:lnSpc>
                <a:spcPts val="4759"/>
              </a:lnSpc>
              <a:buFont typeface="Arial"/>
              <a:buChar char="•"/>
            </a:pPr>
            <a:r>
              <a:rPr lang="en-US" sz="3399">
                <a:solidFill>
                  <a:srgbClr val="000000"/>
                </a:solidFill>
                <a:latin typeface="Open Sans Light"/>
              </a:rPr>
              <a:t>perfume &amp;</a:t>
            </a:r>
          </a:p>
          <a:p>
            <a:pPr>
              <a:lnSpc>
                <a:spcPts val="4759"/>
              </a:lnSpc>
            </a:pPr>
            <a:r>
              <a:rPr lang="en-US" sz="3399">
                <a:solidFill>
                  <a:srgbClr val="000000"/>
                </a:solidFill>
                <a:latin typeface="Open Sans Light"/>
              </a:rPr>
              <a:t>      Goggles</a:t>
            </a:r>
          </a:p>
          <a:p>
            <a:pPr marL="734059" indent="-367030" lvl="1">
              <a:lnSpc>
                <a:spcPts val="4759"/>
              </a:lnSpc>
              <a:buFont typeface="Arial"/>
              <a:buChar char="•"/>
            </a:pPr>
            <a:r>
              <a:rPr lang="en-US" sz="3399">
                <a:solidFill>
                  <a:srgbClr val="000000"/>
                </a:solidFill>
                <a:latin typeface="Open Sans Light"/>
              </a:rPr>
              <a:t>Clothes</a:t>
            </a:r>
          </a:p>
        </p:txBody>
      </p:sp>
      <p:sp>
        <p:nvSpPr>
          <p:cNvPr name="TextBox 11" id="11"/>
          <p:cNvSpPr txBox="true"/>
          <p:nvPr/>
        </p:nvSpPr>
        <p:spPr>
          <a:xfrm rot="0">
            <a:off x="11478395" y="4684758"/>
            <a:ext cx="1119485"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Types</a:t>
            </a:r>
          </a:p>
        </p:txBody>
      </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375844" y="5265148"/>
            <a:ext cx="3324587" cy="170385"/>
          </a:xfrm>
          <a:prstGeom prst="rect">
            <a:avLst/>
          </a:prstGeom>
        </p:spPr>
      </p:pic>
      <p:grpSp>
        <p:nvGrpSpPr>
          <p:cNvPr name="Group 13" id="13"/>
          <p:cNvGrpSpPr/>
          <p:nvPr/>
        </p:nvGrpSpPr>
        <p:grpSpPr>
          <a:xfrm rot="0">
            <a:off x="3313618" y="5350341"/>
            <a:ext cx="3324587" cy="3208506"/>
            <a:chOff x="0" y="0"/>
            <a:chExt cx="1426899" cy="1377077"/>
          </a:xfrm>
        </p:grpSpPr>
        <p:sp>
          <p:nvSpPr>
            <p:cNvPr name="Freeform 14" id="14"/>
            <p:cNvSpPr/>
            <p:nvPr/>
          </p:nvSpPr>
          <p:spPr>
            <a:xfrm>
              <a:off x="0" y="0"/>
              <a:ext cx="1426899" cy="1377077"/>
            </a:xfrm>
            <a:custGeom>
              <a:avLst/>
              <a:gdLst/>
              <a:ahLst/>
              <a:cxnLst/>
              <a:rect r="r" b="b" t="t" l="l"/>
              <a:pathLst>
                <a:path h="1377077" w="1426899">
                  <a:moveTo>
                    <a:pt x="1302439" y="1377077"/>
                  </a:moveTo>
                  <a:lnTo>
                    <a:pt x="124460" y="1377077"/>
                  </a:lnTo>
                  <a:cubicBezTo>
                    <a:pt x="55880" y="1377077"/>
                    <a:pt x="0" y="1321197"/>
                    <a:pt x="0" y="1252617"/>
                  </a:cubicBezTo>
                  <a:lnTo>
                    <a:pt x="0" y="124460"/>
                  </a:lnTo>
                  <a:cubicBezTo>
                    <a:pt x="0" y="55880"/>
                    <a:pt x="55880" y="0"/>
                    <a:pt x="124460" y="0"/>
                  </a:cubicBezTo>
                  <a:lnTo>
                    <a:pt x="1302439" y="0"/>
                  </a:lnTo>
                  <a:cubicBezTo>
                    <a:pt x="1371019" y="0"/>
                    <a:pt x="1426899" y="55880"/>
                    <a:pt x="1426899" y="124460"/>
                  </a:cubicBezTo>
                  <a:lnTo>
                    <a:pt x="1426899" y="1252617"/>
                  </a:lnTo>
                  <a:cubicBezTo>
                    <a:pt x="1426899" y="1321197"/>
                    <a:pt x="1371019" y="1377077"/>
                    <a:pt x="1302439" y="1377077"/>
                  </a:cubicBezTo>
                  <a:close/>
                </a:path>
              </a:pathLst>
            </a:custGeom>
            <a:solidFill>
              <a:srgbClr val="FBFFF3"/>
            </a:solidFill>
          </p:spPr>
        </p:sp>
      </p:grpSp>
      <p:sp>
        <p:nvSpPr>
          <p:cNvPr name="TextBox 15" id="15"/>
          <p:cNvSpPr txBox="true"/>
          <p:nvPr/>
        </p:nvSpPr>
        <p:spPr>
          <a:xfrm rot="0">
            <a:off x="3561157" y="6275861"/>
            <a:ext cx="2446139" cy="17805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Open Sans Light"/>
              </a:rPr>
              <a:t>Mens</a:t>
            </a:r>
          </a:p>
          <a:p>
            <a:pPr marL="734059" indent="-367030" lvl="1">
              <a:lnSpc>
                <a:spcPts val="4759"/>
              </a:lnSpc>
              <a:buFont typeface="Arial"/>
              <a:buChar char="•"/>
            </a:pPr>
            <a:r>
              <a:rPr lang="en-US" sz="3399">
                <a:solidFill>
                  <a:srgbClr val="000000"/>
                </a:solidFill>
                <a:latin typeface="Open Sans Light"/>
              </a:rPr>
              <a:t>Womens</a:t>
            </a:r>
          </a:p>
          <a:p>
            <a:pPr marL="734059" indent="-367030" lvl="1">
              <a:lnSpc>
                <a:spcPts val="4759"/>
              </a:lnSpc>
              <a:buFont typeface="Arial"/>
              <a:buChar char="•"/>
            </a:pPr>
            <a:r>
              <a:rPr lang="en-US" sz="3399">
                <a:solidFill>
                  <a:srgbClr val="000000"/>
                </a:solidFill>
                <a:latin typeface="Open Sans Light"/>
              </a:rPr>
              <a:t>Kids</a:t>
            </a:r>
          </a:p>
        </p:txBody>
      </p:sp>
      <p:sp>
        <p:nvSpPr>
          <p:cNvPr name="TextBox 16" id="16"/>
          <p:cNvSpPr txBox="true"/>
          <p:nvPr/>
        </p:nvSpPr>
        <p:spPr>
          <a:xfrm rot="0">
            <a:off x="4107798" y="5333683"/>
            <a:ext cx="1736229"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Products</a:t>
            </a:r>
          </a:p>
        </p:txBody>
      </p:sp>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13618" y="5914073"/>
            <a:ext cx="3324587" cy="170385"/>
          </a:xfrm>
          <a:prstGeom prst="rect">
            <a:avLst/>
          </a:prstGeom>
        </p:spPr>
      </p:pic>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31303">
            <a:off x="7102919" y="6496340"/>
            <a:ext cx="2775891" cy="1266500"/>
          </a:xfrm>
          <a:prstGeom prst="rect">
            <a:avLst/>
          </a:prstGeom>
        </p:spPr>
      </p:pic>
      <p:grpSp>
        <p:nvGrpSpPr>
          <p:cNvPr name="Group 19" id="19"/>
          <p:cNvGrpSpPr/>
          <p:nvPr/>
        </p:nvGrpSpPr>
        <p:grpSpPr>
          <a:xfrm rot="0">
            <a:off x="15888264" y="8016411"/>
            <a:ext cx="6173770" cy="6173770"/>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238561" y="1545855"/>
            <a:ext cx="16132088" cy="8229600"/>
            <a:chOff x="0" y="0"/>
            <a:chExt cx="5518514" cy="2815207"/>
          </a:xfrm>
        </p:grpSpPr>
        <p:sp>
          <p:nvSpPr>
            <p:cNvPr name="Freeform 3" id="3"/>
            <p:cNvSpPr/>
            <p:nvPr/>
          </p:nvSpPr>
          <p:spPr>
            <a:xfrm>
              <a:off x="0" y="0"/>
              <a:ext cx="5518515" cy="2815207"/>
            </a:xfrm>
            <a:custGeom>
              <a:avLst/>
              <a:gdLst/>
              <a:ahLst/>
              <a:cxnLst/>
              <a:rect r="r" b="b" t="t" l="l"/>
              <a:pathLst>
                <a:path h="2815207" w="5518515">
                  <a:moveTo>
                    <a:pt x="5394054" y="2815207"/>
                  </a:moveTo>
                  <a:lnTo>
                    <a:pt x="124460" y="2815207"/>
                  </a:lnTo>
                  <a:cubicBezTo>
                    <a:pt x="55880" y="2815207"/>
                    <a:pt x="0" y="2759327"/>
                    <a:pt x="0" y="2690747"/>
                  </a:cubicBezTo>
                  <a:lnTo>
                    <a:pt x="0" y="124460"/>
                  </a:lnTo>
                  <a:cubicBezTo>
                    <a:pt x="0" y="55880"/>
                    <a:pt x="55880" y="0"/>
                    <a:pt x="124460" y="0"/>
                  </a:cubicBezTo>
                  <a:lnTo>
                    <a:pt x="5394054" y="0"/>
                  </a:lnTo>
                  <a:cubicBezTo>
                    <a:pt x="5462634" y="0"/>
                    <a:pt x="5518515" y="55880"/>
                    <a:pt x="5518515" y="124460"/>
                  </a:cubicBezTo>
                  <a:lnTo>
                    <a:pt x="5518515" y="2690747"/>
                  </a:lnTo>
                  <a:cubicBezTo>
                    <a:pt x="5518515" y="2759327"/>
                    <a:pt x="5462634" y="2815207"/>
                    <a:pt x="5394054" y="2815207"/>
                  </a:cubicBezTo>
                  <a:close/>
                </a:path>
              </a:pathLst>
            </a:custGeom>
            <a:solidFill>
              <a:srgbClr val="FBFFF3"/>
            </a:solidFill>
          </p:spPr>
        </p:sp>
      </p:grpSp>
      <p:grpSp>
        <p:nvGrpSpPr>
          <p:cNvPr name="Group 4" id="4"/>
          <p:cNvGrpSpPr/>
          <p:nvPr/>
        </p:nvGrpSpPr>
        <p:grpSpPr>
          <a:xfrm rot="0">
            <a:off x="1238561" y="1545855"/>
            <a:ext cx="8519191" cy="2509161"/>
            <a:chOff x="0" y="0"/>
            <a:chExt cx="2333791" cy="687373"/>
          </a:xfrm>
        </p:grpSpPr>
        <p:sp>
          <p:nvSpPr>
            <p:cNvPr name="Freeform 5" id="5"/>
            <p:cNvSpPr/>
            <p:nvPr/>
          </p:nvSpPr>
          <p:spPr>
            <a:xfrm>
              <a:off x="0" y="0"/>
              <a:ext cx="2333791" cy="687373"/>
            </a:xfrm>
            <a:custGeom>
              <a:avLst/>
              <a:gdLst/>
              <a:ahLst/>
              <a:cxnLst/>
              <a:rect r="r" b="b" t="t" l="l"/>
              <a:pathLst>
                <a:path h="687373" w="2333791">
                  <a:moveTo>
                    <a:pt x="2209331" y="687373"/>
                  </a:moveTo>
                  <a:lnTo>
                    <a:pt x="124460" y="687373"/>
                  </a:lnTo>
                  <a:cubicBezTo>
                    <a:pt x="55880" y="687373"/>
                    <a:pt x="0" y="631493"/>
                    <a:pt x="0" y="562913"/>
                  </a:cubicBezTo>
                  <a:lnTo>
                    <a:pt x="0" y="124460"/>
                  </a:lnTo>
                  <a:cubicBezTo>
                    <a:pt x="0" y="55880"/>
                    <a:pt x="55880" y="0"/>
                    <a:pt x="124460" y="0"/>
                  </a:cubicBezTo>
                  <a:lnTo>
                    <a:pt x="2209331" y="0"/>
                  </a:lnTo>
                  <a:cubicBezTo>
                    <a:pt x="2277911" y="0"/>
                    <a:pt x="2333791" y="55880"/>
                    <a:pt x="2333791" y="124460"/>
                  </a:cubicBezTo>
                  <a:lnTo>
                    <a:pt x="2333791" y="562913"/>
                  </a:lnTo>
                  <a:cubicBezTo>
                    <a:pt x="2333791" y="631493"/>
                    <a:pt x="2277911" y="687373"/>
                    <a:pt x="2209331" y="687373"/>
                  </a:cubicBezTo>
                  <a:close/>
                </a:path>
              </a:pathLst>
            </a:custGeom>
            <a:solidFill>
              <a:srgbClr val="FA9329"/>
            </a:solidFill>
          </p:spPr>
        </p:sp>
      </p:grpSp>
      <p:grpSp>
        <p:nvGrpSpPr>
          <p:cNvPr name="Group 6" id="6"/>
          <p:cNvGrpSpPr/>
          <p:nvPr/>
        </p:nvGrpSpPr>
        <p:grpSpPr>
          <a:xfrm rot="0">
            <a:off x="14548868" y="0"/>
            <a:ext cx="3739132" cy="2683495"/>
            <a:chOff x="0" y="0"/>
            <a:chExt cx="4985509" cy="3577994"/>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 t="34912" r="9219" b="0"/>
            <a:stretch>
              <a:fillRect/>
            </a:stretch>
          </p:blipFill>
          <p:spPr>
            <a:xfrm flipH="false" flipV="false" rot="0">
              <a:off x="0" y="0"/>
              <a:ext cx="4985509" cy="3577994"/>
            </a:xfrm>
            <a:prstGeom prst="rect">
              <a:avLst/>
            </a:prstGeom>
          </p:spPr>
        </p:pic>
        <p:sp>
          <p:nvSpPr>
            <p:cNvPr name="TextBox 8" id="8"/>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sp>
        <p:nvSpPr>
          <p:cNvPr name="TextBox 9" id="9"/>
          <p:cNvSpPr txBox="true"/>
          <p:nvPr/>
        </p:nvSpPr>
        <p:spPr>
          <a:xfrm rot="0">
            <a:off x="2515127" y="1788145"/>
            <a:ext cx="5909468" cy="1790700"/>
          </a:xfrm>
          <a:prstGeom prst="rect">
            <a:avLst/>
          </a:prstGeom>
        </p:spPr>
        <p:txBody>
          <a:bodyPr anchor="t" rtlCol="false" tIns="0" lIns="0" bIns="0" rIns="0">
            <a:spAutoFit/>
          </a:bodyPr>
          <a:lstStyle/>
          <a:p>
            <a:pPr algn="ctr">
              <a:lnSpc>
                <a:spcPts val="7080"/>
              </a:lnSpc>
            </a:pPr>
            <a:r>
              <a:rPr lang="en-US" sz="5900">
                <a:solidFill>
                  <a:srgbClr val="FBFFF3"/>
                </a:solidFill>
                <a:latin typeface="Fredoka One"/>
              </a:rPr>
              <a:t>Future Implementation</a:t>
            </a:r>
          </a:p>
        </p:txBody>
      </p:sp>
      <p:sp>
        <p:nvSpPr>
          <p:cNvPr name="TextBox 10" id="10"/>
          <p:cNvSpPr txBox="true"/>
          <p:nvPr/>
        </p:nvSpPr>
        <p:spPr>
          <a:xfrm rot="0">
            <a:off x="1494755" y="4443588"/>
            <a:ext cx="15619698" cy="3970671"/>
          </a:xfrm>
          <a:prstGeom prst="rect">
            <a:avLst/>
          </a:prstGeom>
        </p:spPr>
        <p:txBody>
          <a:bodyPr anchor="t" rtlCol="false" tIns="0" lIns="0" bIns="0" rIns="0">
            <a:spAutoFit/>
          </a:bodyPr>
          <a:lstStyle/>
          <a:p>
            <a:pPr algn="just" marL="732805" indent="-366402" lvl="1">
              <a:lnSpc>
                <a:spcPts val="6482"/>
              </a:lnSpc>
              <a:buFont typeface="Arial"/>
              <a:buChar char="•"/>
            </a:pPr>
            <a:r>
              <a:rPr lang="en-US" sz="3394">
                <a:solidFill>
                  <a:srgbClr val="000000"/>
                </a:solidFill>
                <a:latin typeface="Poppins Light Bold"/>
              </a:rPr>
              <a:t>Admin Panel Dashboard</a:t>
            </a:r>
          </a:p>
          <a:p>
            <a:pPr algn="just" marL="732805" indent="-366402" lvl="1">
              <a:lnSpc>
                <a:spcPts val="6482"/>
              </a:lnSpc>
              <a:buFont typeface="Arial"/>
              <a:buChar char="•"/>
            </a:pPr>
            <a:r>
              <a:rPr lang="en-US" sz="3394">
                <a:solidFill>
                  <a:srgbClr val="000000"/>
                </a:solidFill>
                <a:latin typeface="Poppins Light Bold"/>
              </a:rPr>
              <a:t>Shopping Cart</a:t>
            </a:r>
          </a:p>
          <a:p>
            <a:pPr algn="just" marL="732805" indent="-366402" lvl="1">
              <a:lnSpc>
                <a:spcPts val="6482"/>
              </a:lnSpc>
              <a:buFont typeface="Arial"/>
              <a:buChar char="•"/>
            </a:pPr>
            <a:r>
              <a:rPr lang="en-US" sz="3394">
                <a:solidFill>
                  <a:srgbClr val="000000"/>
                </a:solidFill>
                <a:latin typeface="Poppins Light Bold"/>
              </a:rPr>
              <a:t>Discount coupon</a:t>
            </a:r>
          </a:p>
          <a:p>
            <a:pPr algn="just" marL="732805" indent="-366402" lvl="1">
              <a:lnSpc>
                <a:spcPts val="6482"/>
              </a:lnSpc>
              <a:buFont typeface="Arial"/>
              <a:buChar char="•"/>
            </a:pPr>
            <a:r>
              <a:rPr lang="en-US" sz="3394">
                <a:solidFill>
                  <a:srgbClr val="000000"/>
                </a:solidFill>
                <a:latin typeface="Poppins Light Bold"/>
              </a:rPr>
              <a:t>Ratings</a:t>
            </a:r>
          </a:p>
          <a:p>
            <a:pPr algn="just">
              <a:lnSpc>
                <a:spcPts val="6482"/>
              </a:lnSpc>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CDC2FE"/>
        </a:solidFill>
      </p:bgPr>
    </p:bg>
    <p:spTree>
      <p:nvGrpSpPr>
        <p:cNvPr id="1" name=""/>
        <p:cNvGrpSpPr/>
        <p:nvPr/>
      </p:nvGrpSpPr>
      <p:grpSpPr>
        <a:xfrm>
          <a:off x="0" y="0"/>
          <a:ext cx="0" cy="0"/>
          <a:chOff x="0" y="0"/>
          <a:chExt cx="0" cy="0"/>
        </a:xfrm>
      </p:grpSpPr>
      <p:grpSp>
        <p:nvGrpSpPr>
          <p:cNvPr name="Group 2" id="2"/>
          <p:cNvGrpSpPr/>
          <p:nvPr/>
        </p:nvGrpSpPr>
        <p:grpSpPr>
          <a:xfrm rot="0">
            <a:off x="-2737216" y="5520241"/>
            <a:ext cx="7531832" cy="753183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894FF"/>
            </a:solidFill>
          </p:spPr>
        </p:sp>
      </p:grpSp>
      <p:grpSp>
        <p:nvGrpSpPr>
          <p:cNvPr name="Group 4" id="4"/>
          <p:cNvGrpSpPr/>
          <p:nvPr/>
        </p:nvGrpSpPr>
        <p:grpSpPr>
          <a:xfrm rot="0">
            <a:off x="1957080" y="4818515"/>
            <a:ext cx="3586211" cy="3586211"/>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B3EB"/>
            </a:solidFill>
          </p:spPr>
        </p:sp>
      </p:grpSp>
      <p:grpSp>
        <p:nvGrpSpPr>
          <p:cNvPr name="Group 6" id="6"/>
          <p:cNvGrpSpPr/>
          <p:nvPr/>
        </p:nvGrpSpPr>
        <p:grpSpPr>
          <a:xfrm rot="0">
            <a:off x="1028700" y="704850"/>
            <a:ext cx="7000828" cy="2161773"/>
            <a:chOff x="0" y="0"/>
            <a:chExt cx="9334437" cy="2882364"/>
          </a:xfrm>
        </p:grpSpPr>
        <p:grpSp>
          <p:nvGrpSpPr>
            <p:cNvPr name="Group 7" id="7"/>
            <p:cNvGrpSpPr/>
            <p:nvPr/>
          </p:nvGrpSpPr>
          <p:grpSpPr>
            <a:xfrm rot="0">
              <a:off x="0" y="0"/>
              <a:ext cx="9334437" cy="2882364"/>
              <a:chOff x="0" y="0"/>
              <a:chExt cx="2394865" cy="739506"/>
            </a:xfrm>
          </p:grpSpPr>
          <p:sp>
            <p:nvSpPr>
              <p:cNvPr name="Freeform 8" id="8"/>
              <p:cNvSpPr/>
              <p:nvPr/>
            </p:nvSpPr>
            <p:spPr>
              <a:xfrm>
                <a:off x="0" y="0"/>
                <a:ext cx="2394865" cy="739506"/>
              </a:xfrm>
              <a:custGeom>
                <a:avLst/>
                <a:gdLst/>
                <a:ahLst/>
                <a:cxnLst/>
                <a:rect r="r" b="b" t="t" l="l"/>
                <a:pathLst>
                  <a:path h="739506" w="2394865">
                    <a:moveTo>
                      <a:pt x="2270405" y="739506"/>
                    </a:moveTo>
                    <a:lnTo>
                      <a:pt x="124460" y="739506"/>
                    </a:lnTo>
                    <a:cubicBezTo>
                      <a:pt x="55880" y="739506"/>
                      <a:pt x="0" y="683626"/>
                      <a:pt x="0" y="615046"/>
                    </a:cubicBezTo>
                    <a:lnTo>
                      <a:pt x="0" y="124460"/>
                    </a:lnTo>
                    <a:cubicBezTo>
                      <a:pt x="0" y="55880"/>
                      <a:pt x="55880" y="0"/>
                      <a:pt x="124460" y="0"/>
                    </a:cubicBezTo>
                    <a:lnTo>
                      <a:pt x="2270405" y="0"/>
                    </a:lnTo>
                    <a:cubicBezTo>
                      <a:pt x="2338985" y="0"/>
                      <a:pt x="2394865" y="55880"/>
                      <a:pt x="2394865" y="124460"/>
                    </a:cubicBezTo>
                    <a:lnTo>
                      <a:pt x="2394865" y="615046"/>
                    </a:lnTo>
                    <a:cubicBezTo>
                      <a:pt x="2394865" y="683626"/>
                      <a:pt x="2338985" y="739506"/>
                      <a:pt x="2270405" y="739506"/>
                    </a:cubicBezTo>
                    <a:close/>
                  </a:path>
                </a:pathLst>
              </a:custGeom>
              <a:solidFill>
                <a:srgbClr val="FA9329"/>
              </a:solidFill>
            </p:spPr>
          </p:sp>
        </p:grpSp>
        <p:sp>
          <p:nvSpPr>
            <p:cNvPr name="TextBox 9" id="9"/>
            <p:cNvSpPr txBox="true"/>
            <p:nvPr/>
          </p:nvSpPr>
          <p:spPr>
            <a:xfrm rot="0">
              <a:off x="963607" y="665786"/>
              <a:ext cx="7702317" cy="1635125"/>
            </a:xfrm>
            <a:prstGeom prst="rect">
              <a:avLst/>
            </a:prstGeom>
          </p:spPr>
          <p:txBody>
            <a:bodyPr anchor="t" rtlCol="false" tIns="0" lIns="0" bIns="0" rIns="0">
              <a:spAutoFit/>
            </a:bodyPr>
            <a:lstStyle/>
            <a:p>
              <a:pPr>
                <a:lnSpc>
                  <a:spcPts val="9600"/>
                </a:lnSpc>
              </a:pPr>
              <a:r>
                <a:rPr lang="en-US" sz="8000">
                  <a:solidFill>
                    <a:srgbClr val="FBFFF3"/>
                  </a:solidFill>
                  <a:latin typeface="Fredoka One"/>
                </a:rPr>
                <a:t>References</a:t>
              </a:r>
            </a:p>
          </p:txBody>
        </p:sp>
      </p:grpSp>
      <p:grpSp>
        <p:nvGrpSpPr>
          <p:cNvPr name="Group 10" id="10"/>
          <p:cNvGrpSpPr/>
          <p:nvPr/>
        </p:nvGrpSpPr>
        <p:grpSpPr>
          <a:xfrm rot="0">
            <a:off x="8434248" y="2719613"/>
            <a:ext cx="8825052" cy="5247825"/>
            <a:chOff x="0" y="0"/>
            <a:chExt cx="3018901" cy="1795192"/>
          </a:xfrm>
        </p:grpSpPr>
        <p:sp>
          <p:nvSpPr>
            <p:cNvPr name="Freeform 11" id="11"/>
            <p:cNvSpPr/>
            <p:nvPr/>
          </p:nvSpPr>
          <p:spPr>
            <a:xfrm>
              <a:off x="0" y="0"/>
              <a:ext cx="3018901" cy="1795192"/>
            </a:xfrm>
            <a:custGeom>
              <a:avLst/>
              <a:gdLst/>
              <a:ahLst/>
              <a:cxnLst/>
              <a:rect r="r" b="b" t="t" l="l"/>
              <a:pathLst>
                <a:path h="1795192" w="3018901">
                  <a:moveTo>
                    <a:pt x="2894441" y="1795192"/>
                  </a:moveTo>
                  <a:lnTo>
                    <a:pt x="124460" y="1795192"/>
                  </a:lnTo>
                  <a:cubicBezTo>
                    <a:pt x="55880" y="1795192"/>
                    <a:pt x="0" y="1739312"/>
                    <a:pt x="0" y="1670732"/>
                  </a:cubicBezTo>
                  <a:lnTo>
                    <a:pt x="0" y="124460"/>
                  </a:lnTo>
                  <a:cubicBezTo>
                    <a:pt x="0" y="55880"/>
                    <a:pt x="55880" y="0"/>
                    <a:pt x="124460" y="0"/>
                  </a:cubicBezTo>
                  <a:lnTo>
                    <a:pt x="2894441" y="0"/>
                  </a:lnTo>
                  <a:cubicBezTo>
                    <a:pt x="2963021" y="0"/>
                    <a:pt x="3018901" y="55880"/>
                    <a:pt x="3018901" y="124460"/>
                  </a:cubicBezTo>
                  <a:lnTo>
                    <a:pt x="3018901" y="1670732"/>
                  </a:lnTo>
                  <a:cubicBezTo>
                    <a:pt x="3018901" y="1739312"/>
                    <a:pt x="2963021" y="1795192"/>
                    <a:pt x="2894441" y="1795192"/>
                  </a:cubicBezTo>
                  <a:close/>
                </a:path>
              </a:pathLst>
            </a:custGeom>
            <a:solidFill>
              <a:srgbClr val="FBFFF3"/>
            </a:solidFill>
          </p:spPr>
        </p:sp>
      </p:grpSp>
      <p:sp>
        <p:nvSpPr>
          <p:cNvPr name="TextBox 12" id="12"/>
          <p:cNvSpPr txBox="true"/>
          <p:nvPr/>
        </p:nvSpPr>
        <p:spPr>
          <a:xfrm rot="0">
            <a:off x="10102768" y="3312068"/>
            <a:ext cx="6250753" cy="405765"/>
          </a:xfrm>
          <a:prstGeom prst="rect">
            <a:avLst/>
          </a:prstGeom>
        </p:spPr>
        <p:txBody>
          <a:bodyPr anchor="t" rtlCol="false" tIns="0" lIns="0" bIns="0" rIns="0">
            <a:spAutoFit/>
          </a:bodyPr>
          <a:lstStyle/>
          <a:p>
            <a:pPr>
              <a:lnSpc>
                <a:spcPts val="3359"/>
              </a:lnSpc>
            </a:pPr>
            <a:r>
              <a:rPr lang="en-US" sz="2400">
                <a:solidFill>
                  <a:srgbClr val="000000"/>
                </a:solidFill>
                <a:latin typeface="Poppins Light"/>
              </a:rPr>
              <a:t>www.w3school.com</a:t>
            </a:r>
          </a:p>
        </p:txBody>
      </p:sp>
      <p:sp>
        <p:nvSpPr>
          <p:cNvPr name="TextBox 13" id="13"/>
          <p:cNvSpPr txBox="true"/>
          <p:nvPr/>
        </p:nvSpPr>
        <p:spPr>
          <a:xfrm rot="0">
            <a:off x="10102768" y="4959893"/>
            <a:ext cx="6250753" cy="405765"/>
          </a:xfrm>
          <a:prstGeom prst="rect">
            <a:avLst/>
          </a:prstGeom>
        </p:spPr>
        <p:txBody>
          <a:bodyPr anchor="t" rtlCol="false" tIns="0" lIns="0" bIns="0" rIns="0">
            <a:spAutoFit/>
          </a:bodyPr>
          <a:lstStyle/>
          <a:p>
            <a:pPr>
              <a:lnSpc>
                <a:spcPts val="3359"/>
              </a:lnSpc>
            </a:pPr>
            <a:r>
              <a:rPr lang="en-US" sz="2400">
                <a:solidFill>
                  <a:srgbClr val="000000"/>
                </a:solidFill>
                <a:latin typeface="Poppins Light"/>
              </a:rPr>
              <a:t>www.youtube.com</a:t>
            </a:r>
          </a:p>
        </p:txBody>
      </p:sp>
      <p:sp>
        <p:nvSpPr>
          <p:cNvPr name="TextBox 14" id="14"/>
          <p:cNvSpPr txBox="true"/>
          <p:nvPr/>
        </p:nvSpPr>
        <p:spPr>
          <a:xfrm rot="0">
            <a:off x="10102768" y="6398168"/>
            <a:ext cx="6250753" cy="824865"/>
          </a:xfrm>
          <a:prstGeom prst="rect">
            <a:avLst/>
          </a:prstGeom>
        </p:spPr>
        <p:txBody>
          <a:bodyPr anchor="t" rtlCol="false" tIns="0" lIns="0" bIns="0" rIns="0">
            <a:spAutoFit/>
          </a:bodyPr>
          <a:lstStyle/>
          <a:p>
            <a:pPr>
              <a:lnSpc>
                <a:spcPts val="3359"/>
              </a:lnSpc>
            </a:pPr>
            <a:r>
              <a:rPr lang="en-US" sz="2400">
                <a:solidFill>
                  <a:srgbClr val="000000"/>
                </a:solidFill>
                <a:latin typeface="Poppins Light"/>
              </a:rPr>
              <a:t>Refe</a:t>
            </a:r>
            <a:r>
              <a:rPr lang="en-US" sz="2399">
                <a:solidFill>
                  <a:srgbClr val="000000"/>
                </a:solidFill>
                <a:latin typeface="Poppins Light"/>
              </a:rPr>
              <a:t>rence has also been taken from web designing and development tutorials. </a:t>
            </a:r>
          </a:p>
        </p:txBody>
      </p:sp>
      <p:sp>
        <p:nvSpPr>
          <p:cNvPr name="AutoShape 15" id="15"/>
          <p:cNvSpPr/>
          <p:nvPr/>
        </p:nvSpPr>
        <p:spPr>
          <a:xfrm rot="0">
            <a:off x="8830142" y="4357913"/>
            <a:ext cx="7523379" cy="0"/>
          </a:xfrm>
          <a:prstGeom prst="line">
            <a:avLst/>
          </a:prstGeom>
          <a:ln cap="flat" w="9525">
            <a:solidFill>
              <a:srgbClr val="000000"/>
            </a:solidFill>
            <a:prstDash val="solid"/>
            <a:headEnd type="none" len="sm" w="sm"/>
            <a:tailEnd type="none" len="sm" w="sm"/>
          </a:ln>
        </p:spPr>
      </p:sp>
      <p:sp>
        <p:nvSpPr>
          <p:cNvPr name="AutoShape 16" id="16"/>
          <p:cNvSpPr/>
          <p:nvPr/>
        </p:nvSpPr>
        <p:spPr>
          <a:xfrm rot="0">
            <a:off x="8830142" y="6005738"/>
            <a:ext cx="7523379" cy="0"/>
          </a:xfrm>
          <a:prstGeom prst="line">
            <a:avLst/>
          </a:prstGeom>
          <a:ln cap="flat" w="9525">
            <a:solidFill>
              <a:srgbClr val="000000"/>
            </a:solidFill>
            <a:prstDash val="solid"/>
            <a:headEnd type="none" len="sm" w="sm"/>
            <a:tailEnd type="none" len="sm" w="sm"/>
          </a:ln>
        </p:spPr>
      </p:sp>
      <p:sp>
        <p:nvSpPr>
          <p:cNvPr name="TextBox 17" id="17"/>
          <p:cNvSpPr txBox="true"/>
          <p:nvPr/>
        </p:nvSpPr>
        <p:spPr>
          <a:xfrm rot="0">
            <a:off x="9024208" y="3270426"/>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01</a:t>
            </a:r>
          </a:p>
        </p:txBody>
      </p:sp>
      <p:sp>
        <p:nvSpPr>
          <p:cNvPr name="TextBox 18" id="18"/>
          <p:cNvSpPr txBox="true"/>
          <p:nvPr/>
        </p:nvSpPr>
        <p:spPr>
          <a:xfrm rot="0">
            <a:off x="9024208" y="4771010"/>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02</a:t>
            </a:r>
          </a:p>
        </p:txBody>
      </p:sp>
      <p:sp>
        <p:nvSpPr>
          <p:cNvPr name="TextBox 19" id="19"/>
          <p:cNvSpPr txBox="true"/>
          <p:nvPr/>
        </p:nvSpPr>
        <p:spPr>
          <a:xfrm rot="0">
            <a:off x="9024208" y="6384409"/>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03</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475847" y="6326813"/>
            <a:ext cx="7531832" cy="753183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C2FE"/>
            </a:solidFill>
          </p:spPr>
        </p:sp>
      </p:grpSp>
      <p:grpSp>
        <p:nvGrpSpPr>
          <p:cNvPr name="Group 4" id="4"/>
          <p:cNvGrpSpPr/>
          <p:nvPr/>
        </p:nvGrpSpPr>
        <p:grpSpPr>
          <a:xfrm rot="0">
            <a:off x="10756168" y="-3255786"/>
            <a:ext cx="7531832" cy="753183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grpSp>
        <p:nvGrpSpPr>
          <p:cNvPr name="Group 6" id="6"/>
          <p:cNvGrpSpPr/>
          <p:nvPr/>
        </p:nvGrpSpPr>
        <p:grpSpPr>
          <a:xfrm rot="0">
            <a:off x="1028700" y="1725215"/>
            <a:ext cx="16230600" cy="4423050"/>
            <a:chOff x="0" y="0"/>
            <a:chExt cx="5552214" cy="1513051"/>
          </a:xfrm>
        </p:grpSpPr>
        <p:sp>
          <p:nvSpPr>
            <p:cNvPr name="Freeform 7" id="7"/>
            <p:cNvSpPr/>
            <p:nvPr/>
          </p:nvSpPr>
          <p:spPr>
            <a:xfrm>
              <a:off x="0" y="0"/>
              <a:ext cx="5552214" cy="1513051"/>
            </a:xfrm>
            <a:custGeom>
              <a:avLst/>
              <a:gdLst/>
              <a:ahLst/>
              <a:cxnLst/>
              <a:rect r="r" b="b" t="t" l="l"/>
              <a:pathLst>
                <a:path h="1513051" w="5552214">
                  <a:moveTo>
                    <a:pt x="5427754" y="1513051"/>
                  </a:moveTo>
                  <a:lnTo>
                    <a:pt x="124460" y="1513051"/>
                  </a:lnTo>
                  <a:cubicBezTo>
                    <a:pt x="55880" y="1513051"/>
                    <a:pt x="0" y="1457171"/>
                    <a:pt x="0" y="1388591"/>
                  </a:cubicBezTo>
                  <a:lnTo>
                    <a:pt x="0" y="124460"/>
                  </a:lnTo>
                  <a:cubicBezTo>
                    <a:pt x="0" y="55880"/>
                    <a:pt x="55880" y="0"/>
                    <a:pt x="124460" y="0"/>
                  </a:cubicBezTo>
                  <a:lnTo>
                    <a:pt x="5427754" y="0"/>
                  </a:lnTo>
                  <a:cubicBezTo>
                    <a:pt x="5496334" y="0"/>
                    <a:pt x="5552214" y="55880"/>
                    <a:pt x="5552214" y="124460"/>
                  </a:cubicBezTo>
                  <a:lnTo>
                    <a:pt x="5552214" y="1388591"/>
                  </a:lnTo>
                  <a:cubicBezTo>
                    <a:pt x="5552214" y="1457171"/>
                    <a:pt x="5496334" y="1513051"/>
                    <a:pt x="5427754" y="1513051"/>
                  </a:cubicBezTo>
                  <a:close/>
                </a:path>
              </a:pathLst>
            </a:custGeom>
            <a:solidFill>
              <a:srgbClr val="FBFFF3"/>
            </a:solidFill>
          </p:spPr>
        </p:sp>
      </p:grpSp>
      <p:sp>
        <p:nvSpPr>
          <p:cNvPr name="TextBox 8" id="8"/>
          <p:cNvSpPr txBox="true"/>
          <p:nvPr/>
        </p:nvSpPr>
        <p:spPr>
          <a:xfrm rot="0">
            <a:off x="4779088" y="2558723"/>
            <a:ext cx="8719175" cy="3263900"/>
          </a:xfrm>
          <a:prstGeom prst="rect">
            <a:avLst/>
          </a:prstGeom>
        </p:spPr>
        <p:txBody>
          <a:bodyPr anchor="t" rtlCol="false" tIns="0" lIns="0" bIns="0" rIns="0">
            <a:spAutoFit/>
          </a:bodyPr>
          <a:lstStyle/>
          <a:p>
            <a:pPr algn="ctr">
              <a:lnSpc>
                <a:spcPts val="12500"/>
              </a:lnSpc>
            </a:pPr>
            <a:r>
              <a:rPr lang="en-US" sz="12500">
                <a:solidFill>
                  <a:srgbClr val="000000"/>
                </a:solidFill>
                <a:latin typeface="Fredoka One"/>
              </a:rPr>
              <a:t>Thank</a:t>
            </a:r>
          </a:p>
          <a:p>
            <a:pPr algn="ctr">
              <a:lnSpc>
                <a:spcPts val="12500"/>
              </a:lnSpc>
            </a:pPr>
            <a:r>
              <a:rPr lang="en-US" sz="12500">
                <a:solidFill>
                  <a:srgbClr val="000000"/>
                </a:solidFill>
                <a:latin typeface="Fredoka One"/>
              </a:rPr>
              <a:t>You!</a:t>
            </a:r>
          </a:p>
        </p:txBody>
      </p:sp>
      <p:grpSp>
        <p:nvGrpSpPr>
          <p:cNvPr name="Group 9" id="9"/>
          <p:cNvGrpSpPr/>
          <p:nvPr/>
        </p:nvGrpSpPr>
        <p:grpSpPr>
          <a:xfrm rot="0">
            <a:off x="1028700" y="6516983"/>
            <a:ext cx="16230600" cy="1957195"/>
            <a:chOff x="0" y="0"/>
            <a:chExt cx="5552214" cy="678902"/>
          </a:xfrm>
        </p:grpSpPr>
        <p:sp>
          <p:nvSpPr>
            <p:cNvPr name="Freeform 10" id="10"/>
            <p:cNvSpPr/>
            <p:nvPr/>
          </p:nvSpPr>
          <p:spPr>
            <a:xfrm>
              <a:off x="0" y="0"/>
              <a:ext cx="5552214" cy="678902"/>
            </a:xfrm>
            <a:custGeom>
              <a:avLst/>
              <a:gdLst/>
              <a:ahLst/>
              <a:cxnLst/>
              <a:rect r="r" b="b" t="t" l="l"/>
              <a:pathLst>
                <a:path h="678902" w="5552214">
                  <a:moveTo>
                    <a:pt x="5427754" y="678902"/>
                  </a:moveTo>
                  <a:lnTo>
                    <a:pt x="124460" y="678902"/>
                  </a:lnTo>
                  <a:cubicBezTo>
                    <a:pt x="55880" y="678902"/>
                    <a:pt x="0" y="623022"/>
                    <a:pt x="0" y="554442"/>
                  </a:cubicBezTo>
                  <a:lnTo>
                    <a:pt x="0" y="124460"/>
                  </a:lnTo>
                  <a:cubicBezTo>
                    <a:pt x="0" y="55880"/>
                    <a:pt x="55880" y="0"/>
                    <a:pt x="124460" y="0"/>
                  </a:cubicBezTo>
                  <a:lnTo>
                    <a:pt x="5427754" y="0"/>
                  </a:lnTo>
                  <a:cubicBezTo>
                    <a:pt x="5496334" y="0"/>
                    <a:pt x="5552214" y="55880"/>
                    <a:pt x="5552214" y="124460"/>
                  </a:cubicBezTo>
                  <a:lnTo>
                    <a:pt x="5552214" y="554442"/>
                  </a:lnTo>
                  <a:cubicBezTo>
                    <a:pt x="5552214" y="623022"/>
                    <a:pt x="5496334" y="678902"/>
                    <a:pt x="5427754" y="678902"/>
                  </a:cubicBezTo>
                  <a:close/>
                </a:path>
              </a:pathLst>
            </a:custGeom>
            <a:solidFill>
              <a:srgbClr val="7894FF"/>
            </a:solidFill>
          </p:spPr>
        </p:sp>
      </p:grpSp>
      <p:sp>
        <p:nvSpPr>
          <p:cNvPr name="TextBox 11" id="11"/>
          <p:cNvSpPr txBox="true"/>
          <p:nvPr/>
        </p:nvSpPr>
        <p:spPr>
          <a:xfrm rot="0">
            <a:off x="4779088" y="7189088"/>
            <a:ext cx="8719175" cy="546312"/>
          </a:xfrm>
          <a:prstGeom prst="rect">
            <a:avLst/>
          </a:prstGeom>
        </p:spPr>
        <p:txBody>
          <a:bodyPr anchor="t" rtlCol="false" tIns="0" lIns="0" bIns="0" rIns="0">
            <a:spAutoFit/>
          </a:bodyPr>
          <a:lstStyle/>
          <a:p>
            <a:pPr algn="ctr">
              <a:lnSpc>
                <a:spcPts val="4480"/>
              </a:lnSpc>
            </a:pPr>
            <a:r>
              <a:rPr lang="en-US" sz="3200">
                <a:solidFill>
                  <a:srgbClr val="000000"/>
                </a:solidFill>
                <a:latin typeface="Poppins Medium"/>
              </a:rPr>
              <a:t>Do you have any questions for us?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DC2FE"/>
        </a:solidFill>
      </p:bgPr>
    </p:bg>
    <p:spTree>
      <p:nvGrpSpPr>
        <p:cNvPr id="1" name=""/>
        <p:cNvGrpSpPr/>
        <p:nvPr/>
      </p:nvGrpSpPr>
      <p:grpSpPr>
        <a:xfrm>
          <a:off x="0" y="0"/>
          <a:ext cx="0" cy="0"/>
          <a:chOff x="0" y="0"/>
          <a:chExt cx="0" cy="0"/>
        </a:xfrm>
      </p:grpSpPr>
      <p:grpSp>
        <p:nvGrpSpPr>
          <p:cNvPr name="Group 2" id="2"/>
          <p:cNvGrpSpPr/>
          <p:nvPr/>
        </p:nvGrpSpPr>
        <p:grpSpPr>
          <a:xfrm rot="0">
            <a:off x="7066458" y="5555721"/>
            <a:ext cx="3946234" cy="3434784"/>
            <a:chOff x="0" y="0"/>
            <a:chExt cx="1693707" cy="1474195"/>
          </a:xfrm>
        </p:grpSpPr>
        <p:sp>
          <p:nvSpPr>
            <p:cNvPr name="Freeform 3" id="3"/>
            <p:cNvSpPr/>
            <p:nvPr/>
          </p:nvSpPr>
          <p:spPr>
            <a:xfrm>
              <a:off x="0" y="0"/>
              <a:ext cx="1693707" cy="1474195"/>
            </a:xfrm>
            <a:custGeom>
              <a:avLst/>
              <a:gdLst/>
              <a:ahLst/>
              <a:cxnLst/>
              <a:rect r="r" b="b" t="t" l="l"/>
              <a:pathLst>
                <a:path h="1474195" w="1693707">
                  <a:moveTo>
                    <a:pt x="1569247" y="1474195"/>
                  </a:moveTo>
                  <a:lnTo>
                    <a:pt x="124460" y="1474195"/>
                  </a:lnTo>
                  <a:cubicBezTo>
                    <a:pt x="55880" y="1474195"/>
                    <a:pt x="0" y="1418315"/>
                    <a:pt x="0" y="1349735"/>
                  </a:cubicBezTo>
                  <a:lnTo>
                    <a:pt x="0" y="124460"/>
                  </a:lnTo>
                  <a:cubicBezTo>
                    <a:pt x="0" y="55880"/>
                    <a:pt x="55880" y="0"/>
                    <a:pt x="124460" y="0"/>
                  </a:cubicBezTo>
                  <a:lnTo>
                    <a:pt x="1569247" y="0"/>
                  </a:lnTo>
                  <a:cubicBezTo>
                    <a:pt x="1637827" y="0"/>
                    <a:pt x="1693707" y="55880"/>
                    <a:pt x="1693707" y="124460"/>
                  </a:cubicBezTo>
                  <a:lnTo>
                    <a:pt x="1693707" y="1349735"/>
                  </a:lnTo>
                  <a:cubicBezTo>
                    <a:pt x="1693707" y="1418315"/>
                    <a:pt x="1637827" y="1474195"/>
                    <a:pt x="1569247" y="1474195"/>
                  </a:cubicBezTo>
                  <a:close/>
                </a:path>
              </a:pathLst>
            </a:custGeom>
            <a:solidFill>
              <a:srgbClr val="FBFFF3"/>
            </a:solidFill>
          </p:spPr>
        </p:sp>
      </p:grpSp>
      <p:grpSp>
        <p:nvGrpSpPr>
          <p:cNvPr name="Group 4" id="4"/>
          <p:cNvGrpSpPr/>
          <p:nvPr/>
        </p:nvGrpSpPr>
        <p:grpSpPr>
          <a:xfrm rot="0">
            <a:off x="11130551" y="5555721"/>
            <a:ext cx="3946234" cy="3434784"/>
            <a:chOff x="0" y="0"/>
            <a:chExt cx="1693707" cy="1474195"/>
          </a:xfrm>
        </p:grpSpPr>
        <p:sp>
          <p:nvSpPr>
            <p:cNvPr name="Freeform 5" id="5"/>
            <p:cNvSpPr/>
            <p:nvPr/>
          </p:nvSpPr>
          <p:spPr>
            <a:xfrm>
              <a:off x="0" y="0"/>
              <a:ext cx="1693707" cy="1474195"/>
            </a:xfrm>
            <a:custGeom>
              <a:avLst/>
              <a:gdLst/>
              <a:ahLst/>
              <a:cxnLst/>
              <a:rect r="r" b="b" t="t" l="l"/>
              <a:pathLst>
                <a:path h="1474195" w="1693707">
                  <a:moveTo>
                    <a:pt x="1569247" y="1474195"/>
                  </a:moveTo>
                  <a:lnTo>
                    <a:pt x="124460" y="1474195"/>
                  </a:lnTo>
                  <a:cubicBezTo>
                    <a:pt x="55880" y="1474195"/>
                    <a:pt x="0" y="1418315"/>
                    <a:pt x="0" y="1349735"/>
                  </a:cubicBezTo>
                  <a:lnTo>
                    <a:pt x="0" y="124460"/>
                  </a:lnTo>
                  <a:cubicBezTo>
                    <a:pt x="0" y="55880"/>
                    <a:pt x="55880" y="0"/>
                    <a:pt x="124460" y="0"/>
                  </a:cubicBezTo>
                  <a:lnTo>
                    <a:pt x="1569247" y="0"/>
                  </a:lnTo>
                  <a:cubicBezTo>
                    <a:pt x="1637827" y="0"/>
                    <a:pt x="1693707" y="55880"/>
                    <a:pt x="1693707" y="124460"/>
                  </a:cubicBezTo>
                  <a:lnTo>
                    <a:pt x="1693707" y="1349735"/>
                  </a:lnTo>
                  <a:cubicBezTo>
                    <a:pt x="1693707" y="1418315"/>
                    <a:pt x="1637827" y="1474195"/>
                    <a:pt x="1569247" y="1474195"/>
                  </a:cubicBezTo>
                  <a:close/>
                </a:path>
              </a:pathLst>
            </a:custGeom>
            <a:solidFill>
              <a:srgbClr val="FBFFF3"/>
            </a:solidFill>
          </p:spPr>
        </p:sp>
      </p:grpSp>
      <p:grpSp>
        <p:nvGrpSpPr>
          <p:cNvPr name="Group 6" id="6"/>
          <p:cNvGrpSpPr/>
          <p:nvPr/>
        </p:nvGrpSpPr>
        <p:grpSpPr>
          <a:xfrm rot="0">
            <a:off x="1028700" y="1028700"/>
            <a:ext cx="16230600" cy="2003023"/>
            <a:chOff x="0" y="0"/>
            <a:chExt cx="21640800" cy="2670697"/>
          </a:xfrm>
        </p:grpSpPr>
        <p:grpSp>
          <p:nvGrpSpPr>
            <p:cNvPr name="Group 7" id="7"/>
            <p:cNvGrpSpPr/>
            <p:nvPr/>
          </p:nvGrpSpPr>
          <p:grpSpPr>
            <a:xfrm rot="0">
              <a:off x="0" y="0"/>
              <a:ext cx="21640800" cy="2670697"/>
              <a:chOff x="0" y="0"/>
              <a:chExt cx="5552214" cy="685200"/>
            </a:xfrm>
          </p:grpSpPr>
          <p:sp>
            <p:nvSpPr>
              <p:cNvPr name="Freeform 8" id="8"/>
              <p:cNvSpPr/>
              <p:nvPr/>
            </p:nvSpPr>
            <p:spPr>
              <a:xfrm>
                <a:off x="0" y="0"/>
                <a:ext cx="5552214" cy="685200"/>
              </a:xfrm>
              <a:custGeom>
                <a:avLst/>
                <a:gdLst/>
                <a:ahLst/>
                <a:cxnLst/>
                <a:rect r="r" b="b" t="t" l="l"/>
                <a:pathLst>
                  <a:path h="685200" w="5552214">
                    <a:moveTo>
                      <a:pt x="5427754" y="685200"/>
                    </a:moveTo>
                    <a:lnTo>
                      <a:pt x="124460" y="685200"/>
                    </a:lnTo>
                    <a:cubicBezTo>
                      <a:pt x="55880" y="685200"/>
                      <a:pt x="0" y="629320"/>
                      <a:pt x="0" y="560740"/>
                    </a:cubicBezTo>
                    <a:lnTo>
                      <a:pt x="0" y="124460"/>
                    </a:lnTo>
                    <a:cubicBezTo>
                      <a:pt x="0" y="55880"/>
                      <a:pt x="55880" y="0"/>
                      <a:pt x="124460" y="0"/>
                    </a:cubicBezTo>
                    <a:lnTo>
                      <a:pt x="5427754" y="0"/>
                    </a:lnTo>
                    <a:cubicBezTo>
                      <a:pt x="5496334" y="0"/>
                      <a:pt x="5552214" y="55880"/>
                      <a:pt x="5552214" y="124460"/>
                    </a:cubicBezTo>
                    <a:lnTo>
                      <a:pt x="5552214" y="560740"/>
                    </a:lnTo>
                    <a:cubicBezTo>
                      <a:pt x="5552214" y="629320"/>
                      <a:pt x="5496334" y="685200"/>
                      <a:pt x="5427754" y="685200"/>
                    </a:cubicBezTo>
                    <a:close/>
                  </a:path>
                </a:pathLst>
              </a:custGeom>
              <a:solidFill>
                <a:srgbClr val="7894FF"/>
              </a:solidFill>
            </p:spPr>
          </p:sp>
        </p:grpSp>
        <p:sp>
          <p:nvSpPr>
            <p:cNvPr name="TextBox 9" id="9"/>
            <p:cNvSpPr txBox="true"/>
            <p:nvPr/>
          </p:nvSpPr>
          <p:spPr>
            <a:xfrm rot="0">
              <a:off x="2946966" y="513024"/>
              <a:ext cx="15746868" cy="1635125"/>
            </a:xfrm>
            <a:prstGeom prst="rect">
              <a:avLst/>
            </a:prstGeom>
          </p:spPr>
          <p:txBody>
            <a:bodyPr anchor="t" rtlCol="false" tIns="0" lIns="0" bIns="0" rIns="0">
              <a:spAutoFit/>
            </a:bodyPr>
            <a:lstStyle/>
            <a:p>
              <a:pPr algn="ctr">
                <a:lnSpc>
                  <a:spcPts val="9600"/>
                </a:lnSpc>
              </a:pPr>
              <a:r>
                <a:rPr lang="en-US" sz="8000">
                  <a:solidFill>
                    <a:srgbClr val="FBFFF3"/>
                  </a:solidFill>
                  <a:latin typeface="Fredoka One"/>
                </a:rPr>
                <a:t>Meet the Group</a:t>
              </a:r>
            </a:p>
          </p:txBody>
        </p:sp>
      </p:grpSp>
      <p:grpSp>
        <p:nvGrpSpPr>
          <p:cNvPr name="Group 10" id="10"/>
          <p:cNvGrpSpPr/>
          <p:nvPr/>
        </p:nvGrpSpPr>
        <p:grpSpPr>
          <a:xfrm rot="0">
            <a:off x="2971136" y="5551488"/>
            <a:ext cx="3946234" cy="3439017"/>
            <a:chOff x="0" y="0"/>
            <a:chExt cx="5261645" cy="4585357"/>
          </a:xfrm>
        </p:grpSpPr>
        <p:grpSp>
          <p:nvGrpSpPr>
            <p:cNvPr name="Group 11" id="11"/>
            <p:cNvGrpSpPr/>
            <p:nvPr/>
          </p:nvGrpSpPr>
          <p:grpSpPr>
            <a:xfrm rot="0">
              <a:off x="0" y="0"/>
              <a:ext cx="5261645" cy="4585357"/>
              <a:chOff x="0" y="0"/>
              <a:chExt cx="1693707" cy="1476012"/>
            </a:xfrm>
          </p:grpSpPr>
          <p:sp>
            <p:nvSpPr>
              <p:cNvPr name="Freeform 12" id="12"/>
              <p:cNvSpPr/>
              <p:nvPr/>
            </p:nvSpPr>
            <p:spPr>
              <a:xfrm>
                <a:off x="0" y="0"/>
                <a:ext cx="1693707" cy="1476012"/>
              </a:xfrm>
              <a:custGeom>
                <a:avLst/>
                <a:gdLst/>
                <a:ahLst/>
                <a:cxnLst/>
                <a:rect r="r" b="b" t="t" l="l"/>
                <a:pathLst>
                  <a:path h="1476012" w="1693707">
                    <a:moveTo>
                      <a:pt x="1569247" y="1476012"/>
                    </a:moveTo>
                    <a:lnTo>
                      <a:pt x="124460" y="1476012"/>
                    </a:lnTo>
                    <a:cubicBezTo>
                      <a:pt x="55880" y="1476012"/>
                      <a:pt x="0" y="1420132"/>
                      <a:pt x="0" y="1351552"/>
                    </a:cubicBezTo>
                    <a:lnTo>
                      <a:pt x="0" y="124460"/>
                    </a:lnTo>
                    <a:cubicBezTo>
                      <a:pt x="0" y="55880"/>
                      <a:pt x="55880" y="0"/>
                      <a:pt x="124460" y="0"/>
                    </a:cubicBezTo>
                    <a:lnTo>
                      <a:pt x="1569247" y="0"/>
                    </a:lnTo>
                    <a:cubicBezTo>
                      <a:pt x="1637827" y="0"/>
                      <a:pt x="1693707" y="55880"/>
                      <a:pt x="1693707" y="124460"/>
                    </a:cubicBezTo>
                    <a:lnTo>
                      <a:pt x="1693707" y="1351552"/>
                    </a:lnTo>
                    <a:cubicBezTo>
                      <a:pt x="1693707" y="1420132"/>
                      <a:pt x="1637827" y="1476012"/>
                      <a:pt x="1569247" y="1476012"/>
                    </a:cubicBezTo>
                    <a:close/>
                  </a:path>
                </a:pathLst>
              </a:custGeom>
              <a:solidFill>
                <a:srgbClr val="FBFFF3"/>
              </a:solidFill>
            </p:spPr>
          </p:sp>
        </p:grpSp>
        <p:sp>
          <p:nvSpPr>
            <p:cNvPr name="TextBox 13" id="13"/>
            <p:cNvSpPr txBox="true"/>
            <p:nvPr/>
          </p:nvSpPr>
          <p:spPr>
            <a:xfrm rot="0">
              <a:off x="528584" y="2814634"/>
              <a:ext cx="4072422" cy="682413"/>
            </a:xfrm>
            <a:prstGeom prst="rect">
              <a:avLst/>
            </a:prstGeom>
          </p:spPr>
          <p:txBody>
            <a:bodyPr anchor="t" rtlCol="false" tIns="0" lIns="0" bIns="0" rIns="0">
              <a:spAutoFit/>
            </a:bodyPr>
            <a:lstStyle/>
            <a:p>
              <a:pPr algn="ctr">
                <a:lnSpc>
                  <a:spcPts val="4159"/>
                </a:lnSpc>
              </a:pPr>
              <a:r>
                <a:rPr lang="en-US" sz="3200">
                  <a:solidFill>
                    <a:srgbClr val="000000"/>
                  </a:solidFill>
                  <a:latin typeface="Poppins Medium"/>
                </a:rPr>
                <a:t>Bhargav Patel</a:t>
              </a:r>
            </a:p>
          </p:txBody>
        </p:sp>
        <p:sp>
          <p:nvSpPr>
            <p:cNvPr name="TextBox 14" id="14"/>
            <p:cNvSpPr txBox="true"/>
            <p:nvPr/>
          </p:nvSpPr>
          <p:spPr>
            <a:xfrm rot="0">
              <a:off x="528584" y="3682288"/>
              <a:ext cx="4072422" cy="508635"/>
            </a:xfrm>
            <a:prstGeom prst="rect">
              <a:avLst/>
            </a:prstGeom>
          </p:spPr>
          <p:txBody>
            <a:bodyPr anchor="t" rtlCol="false" tIns="0" lIns="0" bIns="0" rIns="0">
              <a:spAutoFit/>
            </a:bodyPr>
            <a:lstStyle/>
            <a:p>
              <a:pPr algn="ctr">
                <a:lnSpc>
                  <a:spcPts val="3119"/>
                </a:lnSpc>
              </a:pPr>
              <a:r>
                <a:rPr lang="en-US" sz="2399">
                  <a:solidFill>
                    <a:srgbClr val="000000"/>
                  </a:solidFill>
                  <a:latin typeface="Poppins Light Bold"/>
                </a:rPr>
                <a:t>(20DCS069)</a:t>
              </a:r>
            </a:p>
          </p:txBody>
        </p:sp>
      </p:grpSp>
      <p:grpSp>
        <p:nvGrpSpPr>
          <p:cNvPr name="Group 15" id="15"/>
          <p:cNvGrpSpPr/>
          <p:nvPr/>
        </p:nvGrpSpPr>
        <p:grpSpPr>
          <a:xfrm rot="0">
            <a:off x="14571960" y="-43155"/>
            <a:ext cx="3739132" cy="2683495"/>
            <a:chOff x="0" y="0"/>
            <a:chExt cx="4985509" cy="3577994"/>
          </a:xfrm>
        </p:grpSpPr>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 t="34912" r="9219" b="0"/>
            <a:stretch>
              <a:fillRect/>
            </a:stretch>
          </p:blipFill>
          <p:spPr>
            <a:xfrm flipH="false" flipV="false" rot="0">
              <a:off x="0" y="0"/>
              <a:ext cx="4985509" cy="3577994"/>
            </a:xfrm>
            <a:prstGeom prst="rect">
              <a:avLst/>
            </a:prstGeom>
          </p:spPr>
        </p:pic>
        <p:sp>
          <p:nvSpPr>
            <p:cNvPr name="TextBox 17" id="17"/>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grpSp>
        <p:nvGrpSpPr>
          <p:cNvPr name="Group 18" id="18"/>
          <p:cNvGrpSpPr/>
          <p:nvPr/>
        </p:nvGrpSpPr>
        <p:grpSpPr>
          <a:xfrm rot="0">
            <a:off x="7462897" y="7695272"/>
            <a:ext cx="3054316" cy="1003642"/>
            <a:chOff x="0" y="0"/>
            <a:chExt cx="4072422" cy="1338189"/>
          </a:xfrm>
        </p:grpSpPr>
        <p:sp>
          <p:nvSpPr>
            <p:cNvPr name="TextBox 19" id="19"/>
            <p:cNvSpPr txBox="true"/>
            <p:nvPr/>
          </p:nvSpPr>
          <p:spPr>
            <a:xfrm rot="0">
              <a:off x="0" y="-38100"/>
              <a:ext cx="4072422" cy="682413"/>
            </a:xfrm>
            <a:prstGeom prst="rect">
              <a:avLst/>
            </a:prstGeom>
          </p:spPr>
          <p:txBody>
            <a:bodyPr anchor="t" rtlCol="false" tIns="0" lIns="0" bIns="0" rIns="0">
              <a:spAutoFit/>
            </a:bodyPr>
            <a:lstStyle/>
            <a:p>
              <a:pPr algn="ctr">
                <a:lnSpc>
                  <a:spcPts val="4159"/>
                </a:lnSpc>
              </a:pPr>
              <a:r>
                <a:rPr lang="en-US" sz="3200">
                  <a:solidFill>
                    <a:srgbClr val="000000"/>
                  </a:solidFill>
                  <a:latin typeface="Poppins Medium"/>
                </a:rPr>
                <a:t>Devan Patel</a:t>
              </a:r>
            </a:p>
          </p:txBody>
        </p:sp>
        <p:sp>
          <p:nvSpPr>
            <p:cNvPr name="TextBox 20" id="20"/>
            <p:cNvSpPr txBox="true"/>
            <p:nvPr/>
          </p:nvSpPr>
          <p:spPr>
            <a:xfrm rot="0">
              <a:off x="0" y="829554"/>
              <a:ext cx="4072422" cy="508635"/>
            </a:xfrm>
            <a:prstGeom prst="rect">
              <a:avLst/>
            </a:prstGeom>
          </p:spPr>
          <p:txBody>
            <a:bodyPr anchor="t" rtlCol="false" tIns="0" lIns="0" bIns="0" rIns="0">
              <a:spAutoFit/>
            </a:bodyPr>
            <a:lstStyle/>
            <a:p>
              <a:pPr algn="ctr">
                <a:lnSpc>
                  <a:spcPts val="3119"/>
                </a:lnSpc>
              </a:pPr>
              <a:r>
                <a:rPr lang="en-US" sz="2399">
                  <a:solidFill>
                    <a:srgbClr val="000000"/>
                  </a:solidFill>
                  <a:latin typeface="Poppins Light Bold"/>
                </a:rPr>
                <a:t>(20DCS070)</a:t>
              </a:r>
            </a:p>
          </p:txBody>
        </p:sp>
      </p:grpSp>
      <p:grpSp>
        <p:nvGrpSpPr>
          <p:cNvPr name="Group 21" id="21"/>
          <p:cNvGrpSpPr/>
          <p:nvPr/>
        </p:nvGrpSpPr>
        <p:grpSpPr>
          <a:xfrm rot="0">
            <a:off x="11526990" y="7695272"/>
            <a:ext cx="3054316" cy="1003642"/>
            <a:chOff x="0" y="0"/>
            <a:chExt cx="4072422" cy="1338189"/>
          </a:xfrm>
        </p:grpSpPr>
        <p:sp>
          <p:nvSpPr>
            <p:cNvPr name="TextBox 22" id="22"/>
            <p:cNvSpPr txBox="true"/>
            <p:nvPr/>
          </p:nvSpPr>
          <p:spPr>
            <a:xfrm rot="0">
              <a:off x="0" y="-38100"/>
              <a:ext cx="4072422" cy="682413"/>
            </a:xfrm>
            <a:prstGeom prst="rect">
              <a:avLst/>
            </a:prstGeom>
          </p:spPr>
          <p:txBody>
            <a:bodyPr anchor="t" rtlCol="false" tIns="0" lIns="0" bIns="0" rIns="0">
              <a:spAutoFit/>
            </a:bodyPr>
            <a:lstStyle/>
            <a:p>
              <a:pPr algn="ctr">
                <a:lnSpc>
                  <a:spcPts val="4159"/>
                </a:lnSpc>
              </a:pPr>
              <a:r>
                <a:rPr lang="en-US" sz="3200">
                  <a:solidFill>
                    <a:srgbClr val="000000"/>
                  </a:solidFill>
                  <a:latin typeface="Poppins Medium"/>
                </a:rPr>
                <a:t>Dharm Patel</a:t>
              </a:r>
            </a:p>
          </p:txBody>
        </p:sp>
        <p:sp>
          <p:nvSpPr>
            <p:cNvPr name="TextBox 23" id="23"/>
            <p:cNvSpPr txBox="true"/>
            <p:nvPr/>
          </p:nvSpPr>
          <p:spPr>
            <a:xfrm rot="0">
              <a:off x="0" y="829554"/>
              <a:ext cx="4072422" cy="508635"/>
            </a:xfrm>
            <a:prstGeom prst="rect">
              <a:avLst/>
            </a:prstGeom>
          </p:spPr>
          <p:txBody>
            <a:bodyPr anchor="t" rtlCol="false" tIns="0" lIns="0" bIns="0" rIns="0">
              <a:spAutoFit/>
            </a:bodyPr>
            <a:lstStyle/>
            <a:p>
              <a:pPr algn="ctr">
                <a:lnSpc>
                  <a:spcPts val="3119"/>
                </a:lnSpc>
              </a:pPr>
              <a:r>
                <a:rPr lang="en-US" sz="2399">
                  <a:solidFill>
                    <a:srgbClr val="000000"/>
                  </a:solidFill>
                  <a:latin typeface="Poppins Light Bold"/>
                </a:rPr>
                <a:t>(20DCS071)</a:t>
              </a:r>
            </a:p>
          </p:txBody>
        </p:sp>
      </p:grpSp>
      <p:pic>
        <p:nvPicPr>
          <p:cNvPr name="Picture 24" id="24"/>
          <p:cNvPicPr>
            <a:picLocks noChangeAspect="true"/>
          </p:cNvPicPr>
          <p:nvPr/>
        </p:nvPicPr>
        <p:blipFill>
          <a:blip r:embed="rId4"/>
          <a:srcRect l="0" t="0" r="0" b="0"/>
          <a:stretch>
            <a:fillRect/>
          </a:stretch>
        </p:blipFill>
        <p:spPr>
          <a:xfrm flipH="false" flipV="false" rot="0">
            <a:off x="4102971" y="3957275"/>
            <a:ext cx="1980742" cy="3196894"/>
          </a:xfrm>
          <a:prstGeom prst="rect">
            <a:avLst/>
          </a:prstGeom>
        </p:spPr>
      </p:pic>
      <p:pic>
        <p:nvPicPr>
          <p:cNvPr name="Picture 25" id="25"/>
          <p:cNvPicPr>
            <a:picLocks noChangeAspect="true"/>
          </p:cNvPicPr>
          <p:nvPr/>
        </p:nvPicPr>
        <p:blipFill>
          <a:blip r:embed="rId4"/>
          <a:srcRect l="0" t="0" r="0" b="0"/>
          <a:stretch>
            <a:fillRect/>
          </a:stretch>
        </p:blipFill>
        <p:spPr>
          <a:xfrm flipH="false" flipV="false" rot="0">
            <a:off x="8049204" y="3957275"/>
            <a:ext cx="1980742" cy="3196894"/>
          </a:xfrm>
          <a:prstGeom prst="rect">
            <a:avLst/>
          </a:prstGeom>
        </p:spPr>
      </p:pic>
      <p:pic>
        <p:nvPicPr>
          <p:cNvPr name="Picture 26" id="26"/>
          <p:cNvPicPr>
            <a:picLocks noChangeAspect="true"/>
          </p:cNvPicPr>
          <p:nvPr/>
        </p:nvPicPr>
        <p:blipFill>
          <a:blip r:embed="rId4"/>
          <a:srcRect l="0" t="0" r="0" b="0"/>
          <a:stretch>
            <a:fillRect/>
          </a:stretch>
        </p:blipFill>
        <p:spPr>
          <a:xfrm flipH="false" flipV="false" rot="0">
            <a:off x="12113297" y="4147775"/>
            <a:ext cx="1980742" cy="3196894"/>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894FF"/>
        </a:solidFill>
      </p:bgPr>
    </p:bg>
    <p:spTree>
      <p:nvGrpSpPr>
        <p:cNvPr id="1" name=""/>
        <p:cNvGrpSpPr/>
        <p:nvPr/>
      </p:nvGrpSpPr>
      <p:grpSpPr>
        <a:xfrm>
          <a:off x="0" y="0"/>
          <a:ext cx="0" cy="0"/>
          <a:chOff x="0" y="0"/>
          <a:chExt cx="0" cy="0"/>
        </a:xfrm>
      </p:grpSpPr>
      <p:grpSp>
        <p:nvGrpSpPr>
          <p:cNvPr name="Group 2" id="2"/>
          <p:cNvGrpSpPr/>
          <p:nvPr/>
        </p:nvGrpSpPr>
        <p:grpSpPr>
          <a:xfrm rot="0">
            <a:off x="8398190" y="6879462"/>
            <a:ext cx="6173770" cy="6173770"/>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grpSp>
        <p:nvGrpSpPr>
          <p:cNvPr name="Group 4" id="4"/>
          <p:cNvGrpSpPr/>
          <p:nvPr/>
        </p:nvGrpSpPr>
        <p:grpSpPr>
          <a:xfrm rot="0">
            <a:off x="1028700" y="1028700"/>
            <a:ext cx="16230600" cy="2003023"/>
            <a:chOff x="0" y="0"/>
            <a:chExt cx="21640800" cy="2670697"/>
          </a:xfrm>
        </p:grpSpPr>
        <p:grpSp>
          <p:nvGrpSpPr>
            <p:cNvPr name="Group 5" id="5"/>
            <p:cNvGrpSpPr/>
            <p:nvPr/>
          </p:nvGrpSpPr>
          <p:grpSpPr>
            <a:xfrm rot="0">
              <a:off x="0" y="0"/>
              <a:ext cx="21640800" cy="2670697"/>
              <a:chOff x="0" y="0"/>
              <a:chExt cx="5552214" cy="685200"/>
            </a:xfrm>
          </p:grpSpPr>
          <p:sp>
            <p:nvSpPr>
              <p:cNvPr name="Freeform 6" id="6"/>
              <p:cNvSpPr/>
              <p:nvPr/>
            </p:nvSpPr>
            <p:spPr>
              <a:xfrm>
                <a:off x="0" y="0"/>
                <a:ext cx="5552214" cy="685200"/>
              </a:xfrm>
              <a:custGeom>
                <a:avLst/>
                <a:gdLst/>
                <a:ahLst/>
                <a:cxnLst/>
                <a:rect r="r" b="b" t="t" l="l"/>
                <a:pathLst>
                  <a:path h="685200" w="5552214">
                    <a:moveTo>
                      <a:pt x="5427754" y="685200"/>
                    </a:moveTo>
                    <a:lnTo>
                      <a:pt x="124460" y="685200"/>
                    </a:lnTo>
                    <a:cubicBezTo>
                      <a:pt x="55880" y="685200"/>
                      <a:pt x="0" y="629320"/>
                      <a:pt x="0" y="560740"/>
                    </a:cubicBezTo>
                    <a:lnTo>
                      <a:pt x="0" y="124460"/>
                    </a:lnTo>
                    <a:cubicBezTo>
                      <a:pt x="0" y="55880"/>
                      <a:pt x="55880" y="0"/>
                      <a:pt x="124460" y="0"/>
                    </a:cubicBezTo>
                    <a:lnTo>
                      <a:pt x="5427754" y="0"/>
                    </a:lnTo>
                    <a:cubicBezTo>
                      <a:pt x="5496334" y="0"/>
                      <a:pt x="5552214" y="55880"/>
                      <a:pt x="5552214" y="124460"/>
                    </a:cubicBezTo>
                    <a:lnTo>
                      <a:pt x="5552214" y="560740"/>
                    </a:lnTo>
                    <a:cubicBezTo>
                      <a:pt x="5552214" y="629320"/>
                      <a:pt x="5496334" y="685200"/>
                      <a:pt x="5427754" y="685200"/>
                    </a:cubicBezTo>
                    <a:close/>
                  </a:path>
                </a:pathLst>
              </a:custGeom>
              <a:solidFill>
                <a:srgbClr val="FEB3EB"/>
              </a:solidFill>
            </p:spPr>
          </p:sp>
        </p:grpSp>
        <p:sp>
          <p:nvSpPr>
            <p:cNvPr name="TextBox 7" id="7"/>
            <p:cNvSpPr txBox="true"/>
            <p:nvPr/>
          </p:nvSpPr>
          <p:spPr>
            <a:xfrm rot="0">
              <a:off x="786613" y="513024"/>
              <a:ext cx="15633947" cy="1635125"/>
            </a:xfrm>
            <a:prstGeom prst="rect">
              <a:avLst/>
            </a:prstGeom>
          </p:spPr>
          <p:txBody>
            <a:bodyPr anchor="t" rtlCol="false" tIns="0" lIns="0" bIns="0" rIns="0">
              <a:spAutoFit/>
            </a:bodyPr>
            <a:lstStyle/>
            <a:p>
              <a:pPr algn="just">
                <a:lnSpc>
                  <a:spcPts val="9600"/>
                </a:lnSpc>
              </a:pPr>
              <a:r>
                <a:rPr lang="en-US" sz="8000">
                  <a:solidFill>
                    <a:srgbClr val="000000"/>
                  </a:solidFill>
                  <a:latin typeface="Fredoka One"/>
                </a:rPr>
                <a:t>Introduction</a:t>
              </a:r>
            </a:p>
          </p:txBody>
        </p:sp>
      </p:grpSp>
      <p:grpSp>
        <p:nvGrpSpPr>
          <p:cNvPr name="Group 8" id="8"/>
          <p:cNvGrpSpPr/>
          <p:nvPr/>
        </p:nvGrpSpPr>
        <p:grpSpPr>
          <a:xfrm rot="0">
            <a:off x="1028700" y="3304861"/>
            <a:ext cx="9910999" cy="5953439"/>
            <a:chOff x="0" y="0"/>
            <a:chExt cx="3390385" cy="2036571"/>
          </a:xfrm>
        </p:grpSpPr>
        <p:sp>
          <p:nvSpPr>
            <p:cNvPr name="Freeform 9" id="9"/>
            <p:cNvSpPr/>
            <p:nvPr/>
          </p:nvSpPr>
          <p:spPr>
            <a:xfrm>
              <a:off x="0" y="0"/>
              <a:ext cx="3390385" cy="2036571"/>
            </a:xfrm>
            <a:custGeom>
              <a:avLst/>
              <a:gdLst/>
              <a:ahLst/>
              <a:cxnLst/>
              <a:rect r="r" b="b" t="t" l="l"/>
              <a:pathLst>
                <a:path h="2036571" w="3390385">
                  <a:moveTo>
                    <a:pt x="3265925" y="2036571"/>
                  </a:moveTo>
                  <a:lnTo>
                    <a:pt x="124460" y="2036571"/>
                  </a:lnTo>
                  <a:cubicBezTo>
                    <a:pt x="55880" y="2036571"/>
                    <a:pt x="0" y="1980691"/>
                    <a:pt x="0" y="1912111"/>
                  </a:cubicBezTo>
                  <a:lnTo>
                    <a:pt x="0" y="124460"/>
                  </a:lnTo>
                  <a:cubicBezTo>
                    <a:pt x="0" y="55880"/>
                    <a:pt x="55880" y="0"/>
                    <a:pt x="124460" y="0"/>
                  </a:cubicBezTo>
                  <a:lnTo>
                    <a:pt x="3265925" y="0"/>
                  </a:lnTo>
                  <a:cubicBezTo>
                    <a:pt x="3334505" y="0"/>
                    <a:pt x="3390385" y="55880"/>
                    <a:pt x="3390385" y="124460"/>
                  </a:cubicBezTo>
                  <a:lnTo>
                    <a:pt x="3390385" y="1912111"/>
                  </a:lnTo>
                  <a:cubicBezTo>
                    <a:pt x="3390385" y="1980691"/>
                    <a:pt x="3334505" y="2036571"/>
                    <a:pt x="3265925" y="2036571"/>
                  </a:cubicBezTo>
                  <a:close/>
                </a:path>
              </a:pathLst>
            </a:custGeom>
            <a:solidFill>
              <a:srgbClr val="FBFFF3"/>
            </a:solidFill>
          </p:spPr>
        </p:sp>
      </p:grpSp>
      <p:grpSp>
        <p:nvGrpSpPr>
          <p:cNvPr name="Group 10" id="10"/>
          <p:cNvGrpSpPr>
            <a:grpSpLocks noChangeAspect="true"/>
          </p:cNvGrpSpPr>
          <p:nvPr/>
        </p:nvGrpSpPr>
        <p:grpSpPr>
          <a:xfrm rot="0">
            <a:off x="11485075" y="3295780"/>
            <a:ext cx="5962520" cy="5962520"/>
            <a:chOff x="0" y="0"/>
            <a:chExt cx="6350000" cy="6350000"/>
          </a:xfrm>
        </p:grpSpPr>
        <p:sp>
          <p:nvSpPr>
            <p:cNvPr name="Freeform 11" id="11"/>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17015" r="-17015" t="0" b="0"/>
              </a:stretch>
            </a:blipFill>
          </p:spPr>
        </p:sp>
      </p:grpSp>
      <p:sp>
        <p:nvSpPr>
          <p:cNvPr name="TextBox 12" id="12"/>
          <p:cNvSpPr txBox="true"/>
          <p:nvPr/>
        </p:nvSpPr>
        <p:spPr>
          <a:xfrm rot="0">
            <a:off x="1652706" y="3857236"/>
            <a:ext cx="8302608" cy="5090160"/>
          </a:xfrm>
          <a:prstGeom prst="rect">
            <a:avLst/>
          </a:prstGeom>
        </p:spPr>
        <p:txBody>
          <a:bodyPr anchor="t" rtlCol="false" tIns="0" lIns="0" bIns="0" rIns="0">
            <a:spAutoFit/>
          </a:bodyPr>
          <a:lstStyle/>
          <a:p>
            <a:pPr algn="just" marL="626109" indent="-313054" lvl="1">
              <a:lnSpc>
                <a:spcPts val="4059"/>
              </a:lnSpc>
              <a:buFont typeface="Arial"/>
              <a:buChar char="•"/>
            </a:pPr>
            <a:r>
              <a:rPr lang="en-US" sz="2899">
                <a:solidFill>
                  <a:srgbClr val="000000"/>
                </a:solidFill>
                <a:latin typeface="Poppins Light Bold"/>
              </a:rPr>
              <a:t>The project is about developing a website for the clothes shop.</a:t>
            </a:r>
          </a:p>
          <a:p>
            <a:pPr algn="just" marL="626109" indent="-313054" lvl="1">
              <a:lnSpc>
                <a:spcPts val="4059"/>
              </a:lnSpc>
              <a:buFont typeface="Arial"/>
              <a:buChar char="•"/>
            </a:pPr>
            <a:r>
              <a:rPr lang="en-US" sz="2899">
                <a:solidFill>
                  <a:srgbClr val="000000"/>
                </a:solidFill>
                <a:latin typeface="Poppins Light Bold"/>
              </a:rPr>
              <a:t>The website will showcase all types of fashions wear, for mens , womens ,kids.</a:t>
            </a:r>
          </a:p>
          <a:p>
            <a:pPr algn="just" marL="626109" indent="-313054" lvl="1">
              <a:lnSpc>
                <a:spcPts val="4059"/>
              </a:lnSpc>
              <a:buFont typeface="Arial"/>
              <a:buChar char="•"/>
            </a:pPr>
            <a:r>
              <a:rPr lang="en-US" sz="2899">
                <a:solidFill>
                  <a:srgbClr val="000000"/>
                </a:solidFill>
                <a:latin typeface="Poppins Light Bold"/>
              </a:rPr>
              <a:t>The website will be having all the information of the Store along with other features .</a:t>
            </a:r>
          </a:p>
          <a:p>
            <a:pPr algn="just" marL="626109" indent="-313054" lvl="1">
              <a:lnSpc>
                <a:spcPts val="4059"/>
              </a:lnSpc>
              <a:buFont typeface="Arial"/>
              <a:buChar char="•"/>
            </a:pPr>
            <a:r>
              <a:rPr lang="en-US" sz="2899">
                <a:solidFill>
                  <a:srgbClr val="000000"/>
                </a:solidFill>
                <a:latin typeface="Poppins Light Bold"/>
              </a:rPr>
              <a:t>The website will of the shop located in Nadiad "D3FashionHub".</a:t>
            </a:r>
          </a:p>
          <a:p>
            <a:pPr algn="just">
              <a:lnSpc>
                <a:spcPts val="3919"/>
              </a:lnSpc>
            </a:pPr>
          </a:p>
        </p:txBody>
      </p:sp>
      <p:grpSp>
        <p:nvGrpSpPr>
          <p:cNvPr name="Group 13" id="13"/>
          <p:cNvGrpSpPr/>
          <p:nvPr/>
        </p:nvGrpSpPr>
        <p:grpSpPr>
          <a:xfrm rot="0">
            <a:off x="14571960" y="-43155"/>
            <a:ext cx="3739132" cy="2683495"/>
            <a:chOff x="0" y="0"/>
            <a:chExt cx="4985509" cy="3577994"/>
          </a:xfrm>
        </p:grpSpPr>
        <p:pic>
          <p:nvPicPr>
            <p:cNvPr name="Picture 14" id="1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9" t="34912" r="9219" b="0"/>
            <a:stretch>
              <a:fillRect/>
            </a:stretch>
          </p:blipFill>
          <p:spPr>
            <a:xfrm flipH="false" flipV="false" rot="0">
              <a:off x="0" y="0"/>
              <a:ext cx="4985509" cy="3577994"/>
            </a:xfrm>
            <a:prstGeom prst="rect">
              <a:avLst/>
            </a:prstGeom>
          </p:spPr>
        </p:pic>
        <p:sp>
          <p:nvSpPr>
            <p:cNvPr name="TextBox 15" id="15"/>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2436007"/>
            <a:ext cx="6822293" cy="6822293"/>
            <a:chOff x="0" y="0"/>
            <a:chExt cx="6350000" cy="6350000"/>
          </a:xfrm>
        </p:grpSpPr>
        <p:sp>
          <p:nvSpPr>
            <p:cNvPr name="Freeform 3" id="3"/>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11267" r="-11267" t="0" b="0"/>
              </a:stretch>
            </a:blipFill>
          </p:spPr>
        </p:sp>
      </p:grpSp>
      <p:grpSp>
        <p:nvGrpSpPr>
          <p:cNvPr name="Group 4" id="4"/>
          <p:cNvGrpSpPr/>
          <p:nvPr/>
        </p:nvGrpSpPr>
        <p:grpSpPr>
          <a:xfrm rot="0">
            <a:off x="1028700" y="801355"/>
            <a:ext cx="6822293" cy="2009373"/>
            <a:chOff x="0" y="0"/>
            <a:chExt cx="2333791" cy="687373"/>
          </a:xfrm>
        </p:grpSpPr>
        <p:sp>
          <p:nvSpPr>
            <p:cNvPr name="Freeform 5" id="5"/>
            <p:cNvSpPr/>
            <p:nvPr/>
          </p:nvSpPr>
          <p:spPr>
            <a:xfrm>
              <a:off x="0" y="0"/>
              <a:ext cx="2333791" cy="687373"/>
            </a:xfrm>
            <a:custGeom>
              <a:avLst/>
              <a:gdLst/>
              <a:ahLst/>
              <a:cxnLst/>
              <a:rect r="r" b="b" t="t" l="l"/>
              <a:pathLst>
                <a:path h="687373" w="2333791">
                  <a:moveTo>
                    <a:pt x="2209331" y="687373"/>
                  </a:moveTo>
                  <a:lnTo>
                    <a:pt x="124460" y="687373"/>
                  </a:lnTo>
                  <a:cubicBezTo>
                    <a:pt x="55880" y="687373"/>
                    <a:pt x="0" y="631493"/>
                    <a:pt x="0" y="562913"/>
                  </a:cubicBezTo>
                  <a:lnTo>
                    <a:pt x="0" y="124460"/>
                  </a:lnTo>
                  <a:cubicBezTo>
                    <a:pt x="0" y="55880"/>
                    <a:pt x="55880" y="0"/>
                    <a:pt x="124460" y="0"/>
                  </a:cubicBezTo>
                  <a:lnTo>
                    <a:pt x="2209331" y="0"/>
                  </a:lnTo>
                  <a:cubicBezTo>
                    <a:pt x="2277911" y="0"/>
                    <a:pt x="2333791" y="55880"/>
                    <a:pt x="2333791" y="124460"/>
                  </a:cubicBezTo>
                  <a:lnTo>
                    <a:pt x="2333791" y="562913"/>
                  </a:lnTo>
                  <a:cubicBezTo>
                    <a:pt x="2333791" y="631493"/>
                    <a:pt x="2277911" y="687373"/>
                    <a:pt x="2209331" y="687373"/>
                  </a:cubicBezTo>
                  <a:close/>
                </a:path>
              </a:pathLst>
            </a:custGeom>
            <a:solidFill>
              <a:srgbClr val="FA9329"/>
            </a:solidFill>
          </p:spPr>
        </p:sp>
      </p:grpSp>
      <p:sp>
        <p:nvSpPr>
          <p:cNvPr name="TextBox 6" id="6"/>
          <p:cNvSpPr txBox="true"/>
          <p:nvPr/>
        </p:nvSpPr>
        <p:spPr>
          <a:xfrm rot="0">
            <a:off x="1625137" y="1527443"/>
            <a:ext cx="5629420" cy="1057275"/>
          </a:xfrm>
          <a:prstGeom prst="rect">
            <a:avLst/>
          </a:prstGeom>
        </p:spPr>
        <p:txBody>
          <a:bodyPr anchor="t" rtlCol="false" tIns="0" lIns="0" bIns="0" rIns="0">
            <a:spAutoFit/>
          </a:bodyPr>
          <a:lstStyle/>
          <a:p>
            <a:pPr algn="ctr">
              <a:lnSpc>
                <a:spcPts val="8400"/>
              </a:lnSpc>
            </a:pPr>
            <a:r>
              <a:rPr lang="en-US" sz="6999">
                <a:solidFill>
                  <a:srgbClr val="FBFFF3"/>
                </a:solidFill>
                <a:latin typeface="Fredoka One"/>
              </a:rPr>
              <a:t>Obje</a:t>
            </a:r>
            <a:r>
              <a:rPr lang="en-US" sz="7000">
                <a:solidFill>
                  <a:srgbClr val="FBFFF3"/>
                </a:solidFill>
                <a:latin typeface="Fredoka One"/>
              </a:rPr>
              <a:t>ctives</a:t>
            </a:r>
          </a:p>
        </p:txBody>
      </p:sp>
      <p:grpSp>
        <p:nvGrpSpPr>
          <p:cNvPr name="Group 7" id="7"/>
          <p:cNvGrpSpPr/>
          <p:nvPr/>
        </p:nvGrpSpPr>
        <p:grpSpPr>
          <a:xfrm rot="0">
            <a:off x="8434248" y="1028700"/>
            <a:ext cx="8825052" cy="8229600"/>
            <a:chOff x="0" y="0"/>
            <a:chExt cx="3018901" cy="2815207"/>
          </a:xfrm>
        </p:grpSpPr>
        <p:sp>
          <p:nvSpPr>
            <p:cNvPr name="Freeform 8" id="8"/>
            <p:cNvSpPr/>
            <p:nvPr/>
          </p:nvSpPr>
          <p:spPr>
            <a:xfrm>
              <a:off x="0" y="0"/>
              <a:ext cx="3018901" cy="2815207"/>
            </a:xfrm>
            <a:custGeom>
              <a:avLst/>
              <a:gdLst/>
              <a:ahLst/>
              <a:cxnLst/>
              <a:rect r="r" b="b" t="t" l="l"/>
              <a:pathLst>
                <a:path h="2815207" w="3018901">
                  <a:moveTo>
                    <a:pt x="2894441" y="2815207"/>
                  </a:moveTo>
                  <a:lnTo>
                    <a:pt x="124460" y="2815207"/>
                  </a:lnTo>
                  <a:cubicBezTo>
                    <a:pt x="55880" y="2815207"/>
                    <a:pt x="0" y="2759327"/>
                    <a:pt x="0" y="2690747"/>
                  </a:cubicBezTo>
                  <a:lnTo>
                    <a:pt x="0" y="124460"/>
                  </a:lnTo>
                  <a:cubicBezTo>
                    <a:pt x="0" y="55880"/>
                    <a:pt x="55880" y="0"/>
                    <a:pt x="124460" y="0"/>
                  </a:cubicBezTo>
                  <a:lnTo>
                    <a:pt x="2894441" y="0"/>
                  </a:lnTo>
                  <a:cubicBezTo>
                    <a:pt x="2963021" y="0"/>
                    <a:pt x="3018901" y="55880"/>
                    <a:pt x="3018901" y="124460"/>
                  </a:cubicBezTo>
                  <a:lnTo>
                    <a:pt x="3018901" y="2690747"/>
                  </a:lnTo>
                  <a:cubicBezTo>
                    <a:pt x="3018901" y="2759327"/>
                    <a:pt x="2963021" y="2815207"/>
                    <a:pt x="2894441" y="2815207"/>
                  </a:cubicBezTo>
                  <a:close/>
                </a:path>
              </a:pathLst>
            </a:custGeom>
            <a:solidFill>
              <a:srgbClr val="FBFFF3"/>
            </a:solidFill>
          </p:spPr>
        </p:sp>
      </p:grpSp>
      <p:sp>
        <p:nvSpPr>
          <p:cNvPr name="TextBox 9" id="9"/>
          <p:cNvSpPr txBox="true"/>
          <p:nvPr/>
        </p:nvSpPr>
        <p:spPr>
          <a:xfrm rot="0">
            <a:off x="8988523" y="2763103"/>
            <a:ext cx="7453003" cy="7229129"/>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00000"/>
                </a:solidFill>
                <a:latin typeface="Poppins Light Bold"/>
              </a:rPr>
              <a:t>Th</a:t>
            </a:r>
            <a:r>
              <a:rPr lang="en-US" sz="2399">
                <a:solidFill>
                  <a:srgbClr val="000000"/>
                </a:solidFill>
                <a:latin typeface="Poppins Light Bold"/>
              </a:rPr>
              <a:t>e website is designed to give a brief idea about the Shop.</a:t>
            </a:r>
          </a:p>
          <a:p>
            <a:pPr algn="just" marL="518160" indent="-259080" lvl="1">
              <a:lnSpc>
                <a:spcPts val="3359"/>
              </a:lnSpc>
              <a:buFont typeface="Arial"/>
              <a:buChar char="•"/>
            </a:pPr>
            <a:r>
              <a:rPr lang="en-US" sz="2399">
                <a:solidFill>
                  <a:srgbClr val="000000"/>
                </a:solidFill>
                <a:latin typeface="Poppins Light Bold"/>
              </a:rPr>
              <a:t>The website will contain all the necessary information about the products and the various brands dealing with. </a:t>
            </a:r>
          </a:p>
          <a:p>
            <a:pPr algn="just" marL="518160" indent="-259080" lvl="1">
              <a:lnSpc>
                <a:spcPts val="3359"/>
              </a:lnSpc>
              <a:buFont typeface="Arial"/>
              <a:buChar char="•"/>
            </a:pPr>
            <a:r>
              <a:rPr lang="en-US" sz="2399">
                <a:solidFill>
                  <a:srgbClr val="000000"/>
                </a:solidFill>
                <a:latin typeface="Poppins Light Bold"/>
              </a:rPr>
              <a:t>Website is designed to give glimpse of the firm just by surfing so to get a rough knowledge without physically going to the Shop.</a:t>
            </a:r>
          </a:p>
          <a:p>
            <a:pPr algn="just" marL="518160" indent="-259080" lvl="1">
              <a:lnSpc>
                <a:spcPts val="3359"/>
              </a:lnSpc>
              <a:buFont typeface="Arial"/>
              <a:buChar char="•"/>
            </a:pPr>
            <a:r>
              <a:rPr lang="en-US" sz="2400">
                <a:solidFill>
                  <a:srgbClr val="000000"/>
                </a:solidFill>
                <a:latin typeface="Poppins Light Bold"/>
              </a:rPr>
              <a:t>Due to pandemic all around the world, people are becoming more careful so website will help just by surfing it.</a:t>
            </a:r>
          </a:p>
          <a:p>
            <a:pPr algn="just" marL="518160" indent="-259080" lvl="1">
              <a:lnSpc>
                <a:spcPts val="3359"/>
              </a:lnSpc>
              <a:buFont typeface="Arial"/>
              <a:buChar char="•"/>
            </a:pPr>
            <a:r>
              <a:rPr lang="en-US" sz="2400">
                <a:solidFill>
                  <a:srgbClr val="000000"/>
                </a:solidFill>
                <a:latin typeface="Poppins Light Bold"/>
              </a:rPr>
              <a:t>As D3FashionHub is a Devan Friend Family business, so this project is to advertise and use it as a customer service.</a:t>
            </a:r>
          </a:p>
          <a:p>
            <a:pPr algn="just">
              <a:lnSpc>
                <a:spcPts val="3359"/>
              </a:lnSpc>
            </a:pPr>
          </a:p>
          <a:p>
            <a:pPr algn="just">
              <a:lnSpc>
                <a:spcPts val="3359"/>
              </a:lnSpc>
            </a:pPr>
          </a:p>
        </p:txBody>
      </p:sp>
      <p:grpSp>
        <p:nvGrpSpPr>
          <p:cNvPr name="Group 10" id="10"/>
          <p:cNvGrpSpPr/>
          <p:nvPr/>
        </p:nvGrpSpPr>
        <p:grpSpPr>
          <a:xfrm rot="0">
            <a:off x="14571960" y="-43155"/>
            <a:ext cx="3739132" cy="2683495"/>
            <a:chOff x="0" y="0"/>
            <a:chExt cx="4985509" cy="3577994"/>
          </a:xfrm>
        </p:grpSpPr>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9" t="34912" r="9219" b="0"/>
            <a:stretch>
              <a:fillRect/>
            </a:stretch>
          </p:blipFill>
          <p:spPr>
            <a:xfrm flipH="false" flipV="false" rot="0">
              <a:off x="0" y="0"/>
              <a:ext cx="4985509" cy="3577994"/>
            </a:xfrm>
            <a:prstGeom prst="rect">
              <a:avLst/>
            </a:prstGeom>
          </p:spPr>
        </p:pic>
        <p:sp>
          <p:nvSpPr>
            <p:cNvPr name="TextBox 12" id="12"/>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261653" y="1502700"/>
            <a:ext cx="16132088" cy="8229600"/>
            <a:chOff x="0" y="0"/>
            <a:chExt cx="5518514" cy="2815207"/>
          </a:xfrm>
        </p:grpSpPr>
        <p:sp>
          <p:nvSpPr>
            <p:cNvPr name="Freeform 3" id="3"/>
            <p:cNvSpPr/>
            <p:nvPr/>
          </p:nvSpPr>
          <p:spPr>
            <a:xfrm>
              <a:off x="0" y="0"/>
              <a:ext cx="5518515" cy="2815207"/>
            </a:xfrm>
            <a:custGeom>
              <a:avLst/>
              <a:gdLst/>
              <a:ahLst/>
              <a:cxnLst/>
              <a:rect r="r" b="b" t="t" l="l"/>
              <a:pathLst>
                <a:path h="2815207" w="5518515">
                  <a:moveTo>
                    <a:pt x="5394054" y="2815207"/>
                  </a:moveTo>
                  <a:lnTo>
                    <a:pt x="124460" y="2815207"/>
                  </a:lnTo>
                  <a:cubicBezTo>
                    <a:pt x="55880" y="2815207"/>
                    <a:pt x="0" y="2759327"/>
                    <a:pt x="0" y="2690747"/>
                  </a:cubicBezTo>
                  <a:lnTo>
                    <a:pt x="0" y="124460"/>
                  </a:lnTo>
                  <a:cubicBezTo>
                    <a:pt x="0" y="55880"/>
                    <a:pt x="55880" y="0"/>
                    <a:pt x="124460" y="0"/>
                  </a:cubicBezTo>
                  <a:lnTo>
                    <a:pt x="5394054" y="0"/>
                  </a:lnTo>
                  <a:cubicBezTo>
                    <a:pt x="5462634" y="0"/>
                    <a:pt x="5518515" y="55880"/>
                    <a:pt x="5518515" y="124460"/>
                  </a:cubicBezTo>
                  <a:lnTo>
                    <a:pt x="5518515" y="2690747"/>
                  </a:lnTo>
                  <a:cubicBezTo>
                    <a:pt x="5518515" y="2759327"/>
                    <a:pt x="5462634" y="2815207"/>
                    <a:pt x="5394054" y="2815207"/>
                  </a:cubicBezTo>
                  <a:close/>
                </a:path>
              </a:pathLst>
            </a:custGeom>
            <a:solidFill>
              <a:srgbClr val="FBFFF3"/>
            </a:solidFill>
          </p:spPr>
        </p:sp>
      </p:grpSp>
      <p:grpSp>
        <p:nvGrpSpPr>
          <p:cNvPr name="Group 4" id="4"/>
          <p:cNvGrpSpPr/>
          <p:nvPr/>
        </p:nvGrpSpPr>
        <p:grpSpPr>
          <a:xfrm rot="0">
            <a:off x="1261653" y="1502700"/>
            <a:ext cx="6822293" cy="2009373"/>
            <a:chOff x="0" y="0"/>
            <a:chExt cx="2333791" cy="687373"/>
          </a:xfrm>
        </p:grpSpPr>
        <p:sp>
          <p:nvSpPr>
            <p:cNvPr name="Freeform 5" id="5"/>
            <p:cNvSpPr/>
            <p:nvPr/>
          </p:nvSpPr>
          <p:spPr>
            <a:xfrm>
              <a:off x="0" y="0"/>
              <a:ext cx="2333791" cy="687373"/>
            </a:xfrm>
            <a:custGeom>
              <a:avLst/>
              <a:gdLst/>
              <a:ahLst/>
              <a:cxnLst/>
              <a:rect r="r" b="b" t="t" l="l"/>
              <a:pathLst>
                <a:path h="687373" w="2333791">
                  <a:moveTo>
                    <a:pt x="2209331" y="687373"/>
                  </a:moveTo>
                  <a:lnTo>
                    <a:pt x="124460" y="687373"/>
                  </a:lnTo>
                  <a:cubicBezTo>
                    <a:pt x="55880" y="687373"/>
                    <a:pt x="0" y="631493"/>
                    <a:pt x="0" y="562913"/>
                  </a:cubicBezTo>
                  <a:lnTo>
                    <a:pt x="0" y="124460"/>
                  </a:lnTo>
                  <a:cubicBezTo>
                    <a:pt x="0" y="55880"/>
                    <a:pt x="55880" y="0"/>
                    <a:pt x="124460" y="0"/>
                  </a:cubicBezTo>
                  <a:lnTo>
                    <a:pt x="2209331" y="0"/>
                  </a:lnTo>
                  <a:cubicBezTo>
                    <a:pt x="2277911" y="0"/>
                    <a:pt x="2333791" y="55880"/>
                    <a:pt x="2333791" y="124460"/>
                  </a:cubicBezTo>
                  <a:lnTo>
                    <a:pt x="2333791" y="562913"/>
                  </a:lnTo>
                  <a:cubicBezTo>
                    <a:pt x="2333791" y="631493"/>
                    <a:pt x="2277911" y="687373"/>
                    <a:pt x="2209331" y="687373"/>
                  </a:cubicBezTo>
                  <a:close/>
                </a:path>
              </a:pathLst>
            </a:custGeom>
            <a:solidFill>
              <a:srgbClr val="FA9329"/>
            </a:solidFill>
          </p:spPr>
        </p:sp>
      </p:grpSp>
      <p:sp>
        <p:nvSpPr>
          <p:cNvPr name="TextBox 6" id="6"/>
          <p:cNvSpPr txBox="true"/>
          <p:nvPr/>
        </p:nvSpPr>
        <p:spPr>
          <a:xfrm rot="0">
            <a:off x="1713837" y="4160557"/>
            <a:ext cx="15227720" cy="4334651"/>
          </a:xfrm>
          <a:prstGeom prst="rect">
            <a:avLst/>
          </a:prstGeom>
        </p:spPr>
        <p:txBody>
          <a:bodyPr anchor="t" rtlCol="false" tIns="0" lIns="0" bIns="0" rIns="0">
            <a:spAutoFit/>
          </a:bodyPr>
          <a:lstStyle/>
          <a:p>
            <a:pPr algn="just" marL="539051" indent="-269525" lvl="1">
              <a:lnSpc>
                <a:spcPts val="3495"/>
              </a:lnSpc>
              <a:buFont typeface="Arial"/>
              <a:buChar char="•"/>
            </a:pPr>
            <a:r>
              <a:rPr lang="en-US" sz="2496">
                <a:solidFill>
                  <a:srgbClr val="000000"/>
                </a:solidFill>
                <a:latin typeface="Poppins Light Bold"/>
              </a:rPr>
              <a:t>W</a:t>
            </a:r>
            <a:r>
              <a:rPr lang="en-US" sz="2496">
                <a:solidFill>
                  <a:srgbClr val="000000"/>
                </a:solidFill>
                <a:latin typeface="Poppins Light Bold"/>
              </a:rPr>
              <a:t>ebsite is a best visual representation of the firm that can be opted to showcase the brands and other features. </a:t>
            </a:r>
          </a:p>
          <a:p>
            <a:pPr algn="just" marL="539051" indent="-269525" lvl="1">
              <a:lnSpc>
                <a:spcPts val="3495"/>
              </a:lnSpc>
              <a:buFont typeface="Arial"/>
              <a:buChar char="•"/>
            </a:pPr>
            <a:r>
              <a:rPr lang="en-US" sz="2496">
                <a:solidFill>
                  <a:srgbClr val="000000"/>
                </a:solidFill>
                <a:latin typeface="Poppins Light Bold"/>
              </a:rPr>
              <a:t>Through our website we can pictorically showcase the products to the customers from the comfort of their home. </a:t>
            </a:r>
          </a:p>
          <a:p>
            <a:pPr algn="just" marL="539051" indent="-269525" lvl="1">
              <a:lnSpc>
                <a:spcPts val="3495"/>
              </a:lnSpc>
              <a:buFont typeface="Arial"/>
              <a:buChar char="•"/>
            </a:pPr>
            <a:r>
              <a:rPr lang="en-US" sz="2496">
                <a:solidFill>
                  <a:srgbClr val="000000"/>
                </a:solidFill>
                <a:latin typeface="Poppins Light Bold"/>
              </a:rPr>
              <a:t>Website will be having all the customer care number of the brands so customers can directly visit w</a:t>
            </a:r>
            <a:r>
              <a:rPr lang="en-US" sz="2496">
                <a:solidFill>
                  <a:srgbClr val="000000"/>
                </a:solidFill>
                <a:latin typeface="Poppins Light Bold"/>
              </a:rPr>
              <a:t>ebsite and register their complaint regarding the product.</a:t>
            </a:r>
          </a:p>
          <a:p>
            <a:pPr algn="just" marL="539051" indent="-269525" lvl="1">
              <a:lnSpc>
                <a:spcPts val="3495"/>
              </a:lnSpc>
              <a:buFont typeface="Arial"/>
              <a:buChar char="•"/>
            </a:pPr>
            <a:r>
              <a:rPr lang="en-US" sz="2496">
                <a:solidFill>
                  <a:srgbClr val="000000"/>
                </a:solidFill>
                <a:latin typeface="Poppins Light Bold"/>
              </a:rPr>
              <a:t>Through website, customers can also request for a price and other.. of the certain products and get a reply from the shop without visiting.</a:t>
            </a:r>
          </a:p>
          <a:p>
            <a:pPr algn="just">
              <a:lnSpc>
                <a:spcPts val="3495"/>
              </a:lnSpc>
            </a:pPr>
          </a:p>
          <a:p>
            <a:pPr algn="just">
              <a:lnSpc>
                <a:spcPts val="3495"/>
              </a:lnSpc>
            </a:pPr>
          </a:p>
        </p:txBody>
      </p:sp>
      <p:grpSp>
        <p:nvGrpSpPr>
          <p:cNvPr name="Group 7" id="7"/>
          <p:cNvGrpSpPr/>
          <p:nvPr/>
        </p:nvGrpSpPr>
        <p:grpSpPr>
          <a:xfrm rot="0">
            <a:off x="14571960" y="-43155"/>
            <a:ext cx="3739132" cy="2683495"/>
            <a:chOff x="0" y="0"/>
            <a:chExt cx="4985509" cy="3577994"/>
          </a:xfrm>
        </p:grpSpPr>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 t="34912" r="9219" b="0"/>
            <a:stretch>
              <a:fillRect/>
            </a:stretch>
          </p:blipFill>
          <p:spPr>
            <a:xfrm flipH="false" flipV="false" rot="0">
              <a:off x="0" y="0"/>
              <a:ext cx="4985509" cy="3577994"/>
            </a:xfrm>
            <a:prstGeom prst="rect">
              <a:avLst/>
            </a:prstGeom>
          </p:spPr>
        </p:pic>
        <p:sp>
          <p:nvSpPr>
            <p:cNvPr name="TextBox 9" id="9"/>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sp>
        <p:nvSpPr>
          <p:cNvPr name="TextBox 10" id="10"/>
          <p:cNvSpPr txBox="true"/>
          <p:nvPr/>
        </p:nvSpPr>
        <p:spPr>
          <a:xfrm rot="0">
            <a:off x="1604726" y="1978749"/>
            <a:ext cx="5629420" cy="1057275"/>
          </a:xfrm>
          <a:prstGeom prst="rect">
            <a:avLst/>
          </a:prstGeom>
        </p:spPr>
        <p:txBody>
          <a:bodyPr anchor="t" rtlCol="false" tIns="0" lIns="0" bIns="0" rIns="0">
            <a:spAutoFit/>
          </a:bodyPr>
          <a:lstStyle/>
          <a:p>
            <a:pPr algn="ctr">
              <a:lnSpc>
                <a:spcPts val="8400"/>
              </a:lnSpc>
            </a:pPr>
            <a:r>
              <a:rPr lang="en-US" sz="6999">
                <a:solidFill>
                  <a:srgbClr val="FBFFF3"/>
                </a:solidFill>
                <a:latin typeface="Fredoka One"/>
              </a:rPr>
              <a:t>Problems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2436007"/>
            <a:ext cx="6822293" cy="6822293"/>
            <a:chOff x="0" y="0"/>
            <a:chExt cx="6350000" cy="6350000"/>
          </a:xfrm>
        </p:grpSpPr>
        <p:sp>
          <p:nvSpPr>
            <p:cNvPr name="Freeform 3" id="3"/>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10" r="-10" t="0" b="0"/>
              </a:stretch>
            </a:blipFill>
          </p:spPr>
        </p:sp>
      </p:grpSp>
      <p:grpSp>
        <p:nvGrpSpPr>
          <p:cNvPr name="Group 4" id="4"/>
          <p:cNvGrpSpPr/>
          <p:nvPr/>
        </p:nvGrpSpPr>
        <p:grpSpPr>
          <a:xfrm rot="0">
            <a:off x="1028700" y="1028700"/>
            <a:ext cx="6822293" cy="2009373"/>
            <a:chOff x="0" y="0"/>
            <a:chExt cx="2333791" cy="687373"/>
          </a:xfrm>
        </p:grpSpPr>
        <p:sp>
          <p:nvSpPr>
            <p:cNvPr name="Freeform 5" id="5"/>
            <p:cNvSpPr/>
            <p:nvPr/>
          </p:nvSpPr>
          <p:spPr>
            <a:xfrm>
              <a:off x="0" y="0"/>
              <a:ext cx="2333791" cy="687373"/>
            </a:xfrm>
            <a:custGeom>
              <a:avLst/>
              <a:gdLst/>
              <a:ahLst/>
              <a:cxnLst/>
              <a:rect r="r" b="b" t="t" l="l"/>
              <a:pathLst>
                <a:path h="687373" w="2333791">
                  <a:moveTo>
                    <a:pt x="2209331" y="687373"/>
                  </a:moveTo>
                  <a:lnTo>
                    <a:pt x="124460" y="687373"/>
                  </a:lnTo>
                  <a:cubicBezTo>
                    <a:pt x="55880" y="687373"/>
                    <a:pt x="0" y="631493"/>
                    <a:pt x="0" y="562913"/>
                  </a:cubicBezTo>
                  <a:lnTo>
                    <a:pt x="0" y="124460"/>
                  </a:lnTo>
                  <a:cubicBezTo>
                    <a:pt x="0" y="55880"/>
                    <a:pt x="55880" y="0"/>
                    <a:pt x="124460" y="0"/>
                  </a:cubicBezTo>
                  <a:lnTo>
                    <a:pt x="2209331" y="0"/>
                  </a:lnTo>
                  <a:cubicBezTo>
                    <a:pt x="2277911" y="0"/>
                    <a:pt x="2333791" y="55880"/>
                    <a:pt x="2333791" y="124460"/>
                  </a:cubicBezTo>
                  <a:lnTo>
                    <a:pt x="2333791" y="562913"/>
                  </a:lnTo>
                  <a:cubicBezTo>
                    <a:pt x="2333791" y="631493"/>
                    <a:pt x="2277911" y="687373"/>
                    <a:pt x="2209331" y="687373"/>
                  </a:cubicBezTo>
                  <a:close/>
                </a:path>
              </a:pathLst>
            </a:custGeom>
            <a:solidFill>
              <a:srgbClr val="FA9329"/>
            </a:solidFill>
          </p:spPr>
        </p:sp>
      </p:grpSp>
      <p:sp>
        <p:nvSpPr>
          <p:cNvPr name="TextBox 6" id="6"/>
          <p:cNvSpPr txBox="true"/>
          <p:nvPr/>
        </p:nvSpPr>
        <p:spPr>
          <a:xfrm rot="0">
            <a:off x="1596302" y="1445407"/>
            <a:ext cx="5687089" cy="990600"/>
          </a:xfrm>
          <a:prstGeom prst="rect">
            <a:avLst/>
          </a:prstGeom>
        </p:spPr>
        <p:txBody>
          <a:bodyPr anchor="t" rtlCol="false" tIns="0" lIns="0" bIns="0" rIns="0">
            <a:spAutoFit/>
          </a:bodyPr>
          <a:lstStyle/>
          <a:p>
            <a:pPr algn="ctr">
              <a:lnSpc>
                <a:spcPts val="7864"/>
              </a:lnSpc>
            </a:pPr>
            <a:r>
              <a:rPr lang="en-US" sz="6553">
                <a:solidFill>
                  <a:srgbClr val="FBFFF3"/>
                </a:solidFill>
                <a:latin typeface="Fredoka One"/>
              </a:rPr>
              <a:t>Project Scope</a:t>
            </a:r>
          </a:p>
        </p:txBody>
      </p:sp>
      <p:grpSp>
        <p:nvGrpSpPr>
          <p:cNvPr name="Group 7" id="7"/>
          <p:cNvGrpSpPr/>
          <p:nvPr/>
        </p:nvGrpSpPr>
        <p:grpSpPr>
          <a:xfrm rot="0">
            <a:off x="8434248" y="1028700"/>
            <a:ext cx="8825052" cy="8229600"/>
            <a:chOff x="0" y="0"/>
            <a:chExt cx="3018901" cy="2815207"/>
          </a:xfrm>
        </p:grpSpPr>
        <p:sp>
          <p:nvSpPr>
            <p:cNvPr name="Freeform 8" id="8"/>
            <p:cNvSpPr/>
            <p:nvPr/>
          </p:nvSpPr>
          <p:spPr>
            <a:xfrm>
              <a:off x="0" y="0"/>
              <a:ext cx="3018901" cy="2815207"/>
            </a:xfrm>
            <a:custGeom>
              <a:avLst/>
              <a:gdLst/>
              <a:ahLst/>
              <a:cxnLst/>
              <a:rect r="r" b="b" t="t" l="l"/>
              <a:pathLst>
                <a:path h="2815207" w="3018901">
                  <a:moveTo>
                    <a:pt x="2894441" y="2815207"/>
                  </a:moveTo>
                  <a:lnTo>
                    <a:pt x="124460" y="2815207"/>
                  </a:lnTo>
                  <a:cubicBezTo>
                    <a:pt x="55880" y="2815207"/>
                    <a:pt x="0" y="2759327"/>
                    <a:pt x="0" y="2690747"/>
                  </a:cubicBezTo>
                  <a:lnTo>
                    <a:pt x="0" y="124460"/>
                  </a:lnTo>
                  <a:cubicBezTo>
                    <a:pt x="0" y="55880"/>
                    <a:pt x="55880" y="0"/>
                    <a:pt x="124460" y="0"/>
                  </a:cubicBezTo>
                  <a:lnTo>
                    <a:pt x="2894441" y="0"/>
                  </a:lnTo>
                  <a:cubicBezTo>
                    <a:pt x="2963021" y="0"/>
                    <a:pt x="3018901" y="55880"/>
                    <a:pt x="3018901" y="124460"/>
                  </a:cubicBezTo>
                  <a:lnTo>
                    <a:pt x="3018901" y="2690747"/>
                  </a:lnTo>
                  <a:cubicBezTo>
                    <a:pt x="3018901" y="2759327"/>
                    <a:pt x="2963021" y="2815207"/>
                    <a:pt x="2894441" y="2815207"/>
                  </a:cubicBezTo>
                  <a:close/>
                </a:path>
              </a:pathLst>
            </a:custGeom>
            <a:solidFill>
              <a:srgbClr val="FBFFF3"/>
            </a:solidFill>
          </p:spPr>
        </p:sp>
      </p:grpSp>
      <p:sp>
        <p:nvSpPr>
          <p:cNvPr name="TextBox 9" id="9"/>
          <p:cNvSpPr txBox="true"/>
          <p:nvPr/>
        </p:nvSpPr>
        <p:spPr>
          <a:xfrm rot="0">
            <a:off x="9120273" y="3097603"/>
            <a:ext cx="7453003" cy="5546725"/>
          </a:xfrm>
          <a:prstGeom prst="rect">
            <a:avLst/>
          </a:prstGeom>
        </p:spPr>
        <p:txBody>
          <a:bodyPr anchor="t" rtlCol="false" tIns="0" lIns="0" bIns="0" rIns="0">
            <a:spAutoFit/>
          </a:bodyPr>
          <a:lstStyle/>
          <a:p>
            <a:pPr algn="just" marL="561339" indent="-280669" lvl="1">
              <a:lnSpc>
                <a:spcPts val="3639"/>
              </a:lnSpc>
              <a:buFont typeface="Arial"/>
              <a:buChar char="•"/>
            </a:pPr>
            <a:r>
              <a:rPr lang="en-US" sz="2599">
                <a:solidFill>
                  <a:srgbClr val="000000"/>
                </a:solidFill>
                <a:latin typeface="Poppins Light Bold"/>
              </a:rPr>
              <a:t>The basic motto of this project is to give customers a brief idea about the brands and the products the shop is dealing with.</a:t>
            </a:r>
          </a:p>
          <a:p>
            <a:pPr algn="just" marL="561339" indent="-280669" lvl="1">
              <a:lnSpc>
                <a:spcPts val="3639"/>
              </a:lnSpc>
              <a:buFont typeface="Arial"/>
              <a:buChar char="•"/>
            </a:pPr>
            <a:r>
              <a:rPr lang="en-US" sz="2599">
                <a:solidFill>
                  <a:srgbClr val="000000"/>
                </a:solidFill>
                <a:latin typeface="Poppins Light Bold"/>
              </a:rPr>
              <a:t>The purpose of this website is to give the customers the glimpse of our shop and variety of the fashion Wear.</a:t>
            </a:r>
          </a:p>
          <a:p>
            <a:pPr algn="just" marL="561339" indent="-280669" lvl="1">
              <a:lnSpc>
                <a:spcPts val="3639"/>
              </a:lnSpc>
              <a:buFont typeface="Arial"/>
              <a:buChar char="•"/>
            </a:pPr>
            <a:r>
              <a:rPr lang="en-US" sz="2599">
                <a:solidFill>
                  <a:srgbClr val="000000"/>
                </a:solidFill>
                <a:latin typeface="Poppins Light Bold"/>
              </a:rPr>
              <a:t>Our website provides all the necessary details needed by the customer and help them selecting the right products from the comfort of their homes</a:t>
            </a:r>
          </a:p>
          <a:p>
            <a:pPr algn="just">
              <a:lnSpc>
                <a:spcPts val="3359"/>
              </a:lnSpc>
            </a:pPr>
          </a:p>
        </p:txBody>
      </p:sp>
      <p:grpSp>
        <p:nvGrpSpPr>
          <p:cNvPr name="Group 10" id="10"/>
          <p:cNvGrpSpPr/>
          <p:nvPr/>
        </p:nvGrpSpPr>
        <p:grpSpPr>
          <a:xfrm rot="0">
            <a:off x="14571960" y="-43155"/>
            <a:ext cx="3739132" cy="2683495"/>
            <a:chOff x="0" y="0"/>
            <a:chExt cx="4985509" cy="3577994"/>
          </a:xfrm>
        </p:grpSpPr>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9" t="34912" r="9219" b="0"/>
            <a:stretch>
              <a:fillRect/>
            </a:stretch>
          </p:blipFill>
          <p:spPr>
            <a:xfrm flipH="false" flipV="false" rot="0">
              <a:off x="0" y="0"/>
              <a:ext cx="4985509" cy="3577994"/>
            </a:xfrm>
            <a:prstGeom prst="rect">
              <a:avLst/>
            </a:prstGeom>
          </p:spPr>
        </p:pic>
        <p:sp>
          <p:nvSpPr>
            <p:cNvPr name="TextBox 12" id="12"/>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2723408"/>
            <a:ext cx="6822293" cy="6822293"/>
            <a:chOff x="0" y="0"/>
            <a:chExt cx="6350000" cy="6350000"/>
          </a:xfrm>
        </p:grpSpPr>
        <p:sp>
          <p:nvSpPr>
            <p:cNvPr name="Freeform 3" id="3"/>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2229" r="-2229" t="0" b="0"/>
              </a:stretch>
            </a:blipFill>
          </p:spPr>
        </p:sp>
      </p:grpSp>
      <p:grpSp>
        <p:nvGrpSpPr>
          <p:cNvPr name="Group 4" id="4"/>
          <p:cNvGrpSpPr/>
          <p:nvPr/>
        </p:nvGrpSpPr>
        <p:grpSpPr>
          <a:xfrm rot="0">
            <a:off x="1028700" y="1028700"/>
            <a:ext cx="6822293" cy="2009373"/>
            <a:chOff x="0" y="0"/>
            <a:chExt cx="2333791" cy="687373"/>
          </a:xfrm>
        </p:grpSpPr>
        <p:sp>
          <p:nvSpPr>
            <p:cNvPr name="Freeform 5" id="5"/>
            <p:cNvSpPr/>
            <p:nvPr/>
          </p:nvSpPr>
          <p:spPr>
            <a:xfrm>
              <a:off x="0" y="0"/>
              <a:ext cx="2333791" cy="687373"/>
            </a:xfrm>
            <a:custGeom>
              <a:avLst/>
              <a:gdLst/>
              <a:ahLst/>
              <a:cxnLst/>
              <a:rect r="r" b="b" t="t" l="l"/>
              <a:pathLst>
                <a:path h="687373" w="2333791">
                  <a:moveTo>
                    <a:pt x="2209331" y="687373"/>
                  </a:moveTo>
                  <a:lnTo>
                    <a:pt x="124460" y="687373"/>
                  </a:lnTo>
                  <a:cubicBezTo>
                    <a:pt x="55880" y="687373"/>
                    <a:pt x="0" y="631493"/>
                    <a:pt x="0" y="562913"/>
                  </a:cubicBezTo>
                  <a:lnTo>
                    <a:pt x="0" y="124460"/>
                  </a:lnTo>
                  <a:cubicBezTo>
                    <a:pt x="0" y="55880"/>
                    <a:pt x="55880" y="0"/>
                    <a:pt x="124460" y="0"/>
                  </a:cubicBezTo>
                  <a:lnTo>
                    <a:pt x="2209331" y="0"/>
                  </a:lnTo>
                  <a:cubicBezTo>
                    <a:pt x="2277911" y="0"/>
                    <a:pt x="2333791" y="55880"/>
                    <a:pt x="2333791" y="124460"/>
                  </a:cubicBezTo>
                  <a:lnTo>
                    <a:pt x="2333791" y="562913"/>
                  </a:lnTo>
                  <a:cubicBezTo>
                    <a:pt x="2333791" y="631493"/>
                    <a:pt x="2277911" y="687373"/>
                    <a:pt x="2209331" y="687373"/>
                  </a:cubicBezTo>
                  <a:close/>
                </a:path>
              </a:pathLst>
            </a:custGeom>
            <a:solidFill>
              <a:srgbClr val="FA9329"/>
            </a:solidFill>
          </p:spPr>
        </p:sp>
      </p:grpSp>
      <p:grpSp>
        <p:nvGrpSpPr>
          <p:cNvPr name="Group 6" id="6"/>
          <p:cNvGrpSpPr/>
          <p:nvPr/>
        </p:nvGrpSpPr>
        <p:grpSpPr>
          <a:xfrm rot="0">
            <a:off x="8434248" y="1028700"/>
            <a:ext cx="8825052" cy="8229600"/>
            <a:chOff x="0" y="0"/>
            <a:chExt cx="3018901" cy="2815207"/>
          </a:xfrm>
        </p:grpSpPr>
        <p:sp>
          <p:nvSpPr>
            <p:cNvPr name="Freeform 7" id="7"/>
            <p:cNvSpPr/>
            <p:nvPr/>
          </p:nvSpPr>
          <p:spPr>
            <a:xfrm>
              <a:off x="0" y="0"/>
              <a:ext cx="3018901" cy="2815207"/>
            </a:xfrm>
            <a:custGeom>
              <a:avLst/>
              <a:gdLst/>
              <a:ahLst/>
              <a:cxnLst/>
              <a:rect r="r" b="b" t="t" l="l"/>
              <a:pathLst>
                <a:path h="2815207" w="3018901">
                  <a:moveTo>
                    <a:pt x="2894441" y="2815207"/>
                  </a:moveTo>
                  <a:lnTo>
                    <a:pt x="124460" y="2815207"/>
                  </a:lnTo>
                  <a:cubicBezTo>
                    <a:pt x="55880" y="2815207"/>
                    <a:pt x="0" y="2759327"/>
                    <a:pt x="0" y="2690747"/>
                  </a:cubicBezTo>
                  <a:lnTo>
                    <a:pt x="0" y="124460"/>
                  </a:lnTo>
                  <a:cubicBezTo>
                    <a:pt x="0" y="55880"/>
                    <a:pt x="55880" y="0"/>
                    <a:pt x="124460" y="0"/>
                  </a:cubicBezTo>
                  <a:lnTo>
                    <a:pt x="2894441" y="0"/>
                  </a:lnTo>
                  <a:cubicBezTo>
                    <a:pt x="2963021" y="0"/>
                    <a:pt x="3018901" y="55880"/>
                    <a:pt x="3018901" y="124460"/>
                  </a:cubicBezTo>
                  <a:lnTo>
                    <a:pt x="3018901" y="2690747"/>
                  </a:lnTo>
                  <a:cubicBezTo>
                    <a:pt x="3018901" y="2759327"/>
                    <a:pt x="2963021" y="2815207"/>
                    <a:pt x="2894441" y="2815207"/>
                  </a:cubicBezTo>
                  <a:close/>
                </a:path>
              </a:pathLst>
            </a:custGeom>
            <a:solidFill>
              <a:srgbClr val="FBFFF3"/>
            </a:solidFill>
          </p:spPr>
        </p:sp>
      </p:grpSp>
      <p:grpSp>
        <p:nvGrpSpPr>
          <p:cNvPr name="Group 8" id="8"/>
          <p:cNvGrpSpPr/>
          <p:nvPr/>
        </p:nvGrpSpPr>
        <p:grpSpPr>
          <a:xfrm rot="0">
            <a:off x="-840866" y="7916552"/>
            <a:ext cx="3739132" cy="2683495"/>
            <a:chOff x="0" y="0"/>
            <a:chExt cx="4985509" cy="3577994"/>
          </a:xfrm>
        </p:grpSpPr>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1278" t="0" r="0" b="57856"/>
            <a:stretch>
              <a:fillRect/>
            </a:stretch>
          </p:blipFill>
          <p:spPr>
            <a:xfrm flipH="false" flipV="false" rot="0">
              <a:off x="0" y="0"/>
              <a:ext cx="4985509" cy="3577994"/>
            </a:xfrm>
            <a:prstGeom prst="rect">
              <a:avLst/>
            </a:prstGeom>
          </p:spPr>
        </p:pic>
        <p:sp>
          <p:nvSpPr>
            <p:cNvPr name="TextBox 10" id="10"/>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sp>
        <p:nvSpPr>
          <p:cNvPr name="TextBox 11" id="11"/>
          <p:cNvSpPr txBox="true"/>
          <p:nvPr/>
        </p:nvSpPr>
        <p:spPr>
          <a:xfrm rot="0">
            <a:off x="1596302" y="1435882"/>
            <a:ext cx="5687089" cy="1038225"/>
          </a:xfrm>
          <a:prstGeom prst="rect">
            <a:avLst/>
          </a:prstGeom>
        </p:spPr>
        <p:txBody>
          <a:bodyPr anchor="t" rtlCol="false" tIns="0" lIns="0" bIns="0" rIns="0">
            <a:spAutoFit/>
          </a:bodyPr>
          <a:lstStyle/>
          <a:p>
            <a:pPr algn="ctr">
              <a:lnSpc>
                <a:spcPts val="8104"/>
              </a:lnSpc>
            </a:pPr>
            <a:r>
              <a:rPr lang="en-US" sz="6753">
                <a:solidFill>
                  <a:srgbClr val="FBFFF3"/>
                </a:solidFill>
                <a:latin typeface="Fredoka One"/>
              </a:rPr>
              <a:t>Motivation</a:t>
            </a:r>
          </a:p>
        </p:txBody>
      </p:sp>
      <p:sp>
        <p:nvSpPr>
          <p:cNvPr name="TextBox 12" id="12"/>
          <p:cNvSpPr txBox="true"/>
          <p:nvPr/>
        </p:nvSpPr>
        <p:spPr>
          <a:xfrm rot="0">
            <a:off x="8988523" y="1539875"/>
            <a:ext cx="7259181" cy="8005826"/>
          </a:xfrm>
          <a:prstGeom prst="rect">
            <a:avLst/>
          </a:prstGeom>
        </p:spPr>
        <p:txBody>
          <a:bodyPr anchor="t" rtlCol="false" tIns="0" lIns="0" bIns="0" rIns="0">
            <a:spAutoFit/>
          </a:bodyPr>
          <a:lstStyle/>
          <a:p>
            <a:pPr algn="just" marL="546741" indent="-273371" lvl="1">
              <a:lnSpc>
                <a:spcPts val="3545"/>
              </a:lnSpc>
              <a:buFont typeface="Arial"/>
              <a:buChar char="•"/>
            </a:pPr>
            <a:r>
              <a:rPr lang="en-US" sz="2532">
                <a:solidFill>
                  <a:srgbClr val="000000"/>
                </a:solidFill>
                <a:latin typeface="Poppins Light Bold"/>
              </a:rPr>
              <a:t>The website is designed in a way to cater the required information to the customers without visiting the shop physically.</a:t>
            </a:r>
          </a:p>
          <a:p>
            <a:pPr algn="just" marL="546741" indent="-273371" lvl="1">
              <a:lnSpc>
                <a:spcPts val="3545"/>
              </a:lnSpc>
              <a:buFont typeface="Arial"/>
              <a:buChar char="•"/>
            </a:pPr>
            <a:r>
              <a:rPr lang="en-US" sz="2532">
                <a:solidFill>
                  <a:srgbClr val="000000"/>
                </a:solidFill>
                <a:latin typeface="Poppins Light Bold"/>
              </a:rPr>
              <a:t>The flow and structure of the website is sourced from the owner of the firm and from the official websites of the brands they are dealing with. </a:t>
            </a:r>
          </a:p>
          <a:p>
            <a:pPr algn="just" marL="546741" indent="-273371" lvl="1">
              <a:lnSpc>
                <a:spcPts val="3545"/>
              </a:lnSpc>
              <a:buFont typeface="Arial"/>
              <a:buChar char="•"/>
            </a:pPr>
            <a:r>
              <a:rPr lang="en-US" sz="2532">
                <a:solidFill>
                  <a:srgbClr val="000000"/>
                </a:solidFill>
                <a:latin typeface="Poppins Light Bold"/>
              </a:rPr>
              <a:t>As due to increase in the number of technology users day by day and due to the pandemic, website will be the best service a firm can give to gain the customer's interest and interact with them virtually.</a:t>
            </a:r>
          </a:p>
          <a:p>
            <a:pPr algn="just" marL="546741" indent="-273371" lvl="1">
              <a:lnSpc>
                <a:spcPts val="3545"/>
              </a:lnSpc>
              <a:buFont typeface="Arial"/>
              <a:buChar char="•"/>
            </a:pPr>
            <a:r>
              <a:rPr lang="en-US" sz="2532">
                <a:solidFill>
                  <a:srgbClr val="000000"/>
                </a:solidFill>
                <a:latin typeface="Poppins Light Bold"/>
              </a:rPr>
              <a:t>One of the main reasons to have a website for the business is to increase the organization's credibility.</a:t>
            </a:r>
          </a:p>
          <a:p>
            <a:pPr algn="just">
              <a:lnSpc>
                <a:spcPts val="327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238561" y="1545855"/>
            <a:ext cx="16132088" cy="8229600"/>
            <a:chOff x="0" y="0"/>
            <a:chExt cx="5518514" cy="2815207"/>
          </a:xfrm>
        </p:grpSpPr>
        <p:sp>
          <p:nvSpPr>
            <p:cNvPr name="Freeform 3" id="3"/>
            <p:cNvSpPr/>
            <p:nvPr/>
          </p:nvSpPr>
          <p:spPr>
            <a:xfrm>
              <a:off x="0" y="0"/>
              <a:ext cx="5518515" cy="2815207"/>
            </a:xfrm>
            <a:custGeom>
              <a:avLst/>
              <a:gdLst/>
              <a:ahLst/>
              <a:cxnLst/>
              <a:rect r="r" b="b" t="t" l="l"/>
              <a:pathLst>
                <a:path h="2815207" w="5518515">
                  <a:moveTo>
                    <a:pt x="5394054" y="2815207"/>
                  </a:moveTo>
                  <a:lnTo>
                    <a:pt x="124460" y="2815207"/>
                  </a:lnTo>
                  <a:cubicBezTo>
                    <a:pt x="55880" y="2815207"/>
                    <a:pt x="0" y="2759327"/>
                    <a:pt x="0" y="2690747"/>
                  </a:cubicBezTo>
                  <a:lnTo>
                    <a:pt x="0" y="124460"/>
                  </a:lnTo>
                  <a:cubicBezTo>
                    <a:pt x="0" y="55880"/>
                    <a:pt x="55880" y="0"/>
                    <a:pt x="124460" y="0"/>
                  </a:cubicBezTo>
                  <a:lnTo>
                    <a:pt x="5394054" y="0"/>
                  </a:lnTo>
                  <a:cubicBezTo>
                    <a:pt x="5462634" y="0"/>
                    <a:pt x="5518515" y="55880"/>
                    <a:pt x="5518515" y="124460"/>
                  </a:cubicBezTo>
                  <a:lnTo>
                    <a:pt x="5518515" y="2690747"/>
                  </a:lnTo>
                  <a:cubicBezTo>
                    <a:pt x="5518515" y="2759327"/>
                    <a:pt x="5462634" y="2815207"/>
                    <a:pt x="5394054" y="2815207"/>
                  </a:cubicBezTo>
                  <a:close/>
                </a:path>
              </a:pathLst>
            </a:custGeom>
            <a:solidFill>
              <a:srgbClr val="FBFFF3"/>
            </a:solidFill>
          </p:spPr>
        </p:sp>
      </p:grpSp>
      <p:grpSp>
        <p:nvGrpSpPr>
          <p:cNvPr name="Group 4" id="4"/>
          <p:cNvGrpSpPr/>
          <p:nvPr/>
        </p:nvGrpSpPr>
        <p:grpSpPr>
          <a:xfrm rot="0">
            <a:off x="1238561" y="1545855"/>
            <a:ext cx="8519191" cy="2509161"/>
            <a:chOff x="0" y="0"/>
            <a:chExt cx="2333791" cy="687373"/>
          </a:xfrm>
        </p:grpSpPr>
        <p:sp>
          <p:nvSpPr>
            <p:cNvPr name="Freeform 5" id="5"/>
            <p:cNvSpPr/>
            <p:nvPr/>
          </p:nvSpPr>
          <p:spPr>
            <a:xfrm>
              <a:off x="0" y="0"/>
              <a:ext cx="2333791" cy="687373"/>
            </a:xfrm>
            <a:custGeom>
              <a:avLst/>
              <a:gdLst/>
              <a:ahLst/>
              <a:cxnLst/>
              <a:rect r="r" b="b" t="t" l="l"/>
              <a:pathLst>
                <a:path h="687373" w="2333791">
                  <a:moveTo>
                    <a:pt x="2209331" y="687373"/>
                  </a:moveTo>
                  <a:lnTo>
                    <a:pt x="124460" y="687373"/>
                  </a:lnTo>
                  <a:cubicBezTo>
                    <a:pt x="55880" y="687373"/>
                    <a:pt x="0" y="631493"/>
                    <a:pt x="0" y="562913"/>
                  </a:cubicBezTo>
                  <a:lnTo>
                    <a:pt x="0" y="124460"/>
                  </a:lnTo>
                  <a:cubicBezTo>
                    <a:pt x="0" y="55880"/>
                    <a:pt x="55880" y="0"/>
                    <a:pt x="124460" y="0"/>
                  </a:cubicBezTo>
                  <a:lnTo>
                    <a:pt x="2209331" y="0"/>
                  </a:lnTo>
                  <a:cubicBezTo>
                    <a:pt x="2277911" y="0"/>
                    <a:pt x="2333791" y="55880"/>
                    <a:pt x="2333791" y="124460"/>
                  </a:cubicBezTo>
                  <a:lnTo>
                    <a:pt x="2333791" y="562913"/>
                  </a:lnTo>
                  <a:cubicBezTo>
                    <a:pt x="2333791" y="631493"/>
                    <a:pt x="2277911" y="687373"/>
                    <a:pt x="2209331" y="687373"/>
                  </a:cubicBezTo>
                  <a:close/>
                </a:path>
              </a:pathLst>
            </a:custGeom>
            <a:solidFill>
              <a:srgbClr val="FA9329"/>
            </a:solidFill>
          </p:spPr>
        </p:sp>
      </p:grpSp>
      <p:grpSp>
        <p:nvGrpSpPr>
          <p:cNvPr name="Group 6" id="6"/>
          <p:cNvGrpSpPr/>
          <p:nvPr/>
        </p:nvGrpSpPr>
        <p:grpSpPr>
          <a:xfrm rot="0">
            <a:off x="14548868" y="0"/>
            <a:ext cx="3739132" cy="2683495"/>
            <a:chOff x="0" y="0"/>
            <a:chExt cx="4985509" cy="3577994"/>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 t="34912" r="9219" b="0"/>
            <a:stretch>
              <a:fillRect/>
            </a:stretch>
          </p:blipFill>
          <p:spPr>
            <a:xfrm flipH="false" flipV="false" rot="0">
              <a:off x="0" y="0"/>
              <a:ext cx="4985509" cy="3577994"/>
            </a:xfrm>
            <a:prstGeom prst="rect">
              <a:avLst/>
            </a:prstGeom>
          </p:spPr>
        </p:pic>
        <p:sp>
          <p:nvSpPr>
            <p:cNvPr name="TextBox 8" id="8"/>
            <p:cNvSpPr txBox="true"/>
            <p:nvPr/>
          </p:nvSpPr>
          <p:spPr>
            <a:xfrm rot="0">
              <a:off x="1290545" y="1397037"/>
              <a:ext cx="2499578" cy="672888"/>
            </a:xfrm>
            <a:prstGeom prst="rect">
              <a:avLst/>
            </a:prstGeom>
          </p:spPr>
          <p:txBody>
            <a:bodyPr anchor="t" rtlCol="false" tIns="0" lIns="0" bIns="0" rIns="0">
              <a:spAutoFit/>
            </a:bodyPr>
            <a:lstStyle/>
            <a:p>
              <a:pPr algn="ctr">
                <a:lnSpc>
                  <a:spcPts val="4160"/>
                </a:lnSpc>
                <a:spcBef>
                  <a:spcPct val="0"/>
                </a:spcBef>
              </a:pPr>
              <a:r>
                <a:rPr lang="en-US" sz="3200">
                  <a:solidFill>
                    <a:srgbClr val="FBFFF3"/>
                  </a:solidFill>
                  <a:latin typeface="Fredoka One"/>
                </a:rPr>
                <a:t>SGP-1</a:t>
              </a:r>
            </a:p>
          </p:txBody>
        </p:sp>
      </p:grpSp>
      <p:pic>
        <p:nvPicPr>
          <p:cNvPr name="Picture 9" id="9"/>
          <p:cNvPicPr>
            <a:picLocks noChangeAspect="true"/>
          </p:cNvPicPr>
          <p:nvPr/>
        </p:nvPicPr>
        <p:blipFill>
          <a:blip r:embed="rId4"/>
          <a:srcRect l="0" t="0" r="0" b="0"/>
          <a:stretch>
            <a:fillRect/>
          </a:stretch>
        </p:blipFill>
        <p:spPr>
          <a:xfrm flipH="false" flipV="false" rot="0">
            <a:off x="10307411" y="3707769"/>
            <a:ext cx="5895142" cy="5198670"/>
          </a:xfrm>
          <a:prstGeom prst="rect">
            <a:avLst/>
          </a:prstGeom>
        </p:spPr>
      </p:pic>
      <p:sp>
        <p:nvSpPr>
          <p:cNvPr name="TextBox 10" id="10"/>
          <p:cNvSpPr txBox="true"/>
          <p:nvPr/>
        </p:nvSpPr>
        <p:spPr>
          <a:xfrm rot="0">
            <a:off x="2515127" y="1788145"/>
            <a:ext cx="5629420" cy="1790700"/>
          </a:xfrm>
          <a:prstGeom prst="rect">
            <a:avLst/>
          </a:prstGeom>
        </p:spPr>
        <p:txBody>
          <a:bodyPr anchor="t" rtlCol="false" tIns="0" lIns="0" bIns="0" rIns="0">
            <a:spAutoFit/>
          </a:bodyPr>
          <a:lstStyle/>
          <a:p>
            <a:pPr algn="ctr">
              <a:lnSpc>
                <a:spcPts val="7080"/>
              </a:lnSpc>
            </a:pPr>
            <a:r>
              <a:rPr lang="en-US" sz="5900">
                <a:solidFill>
                  <a:srgbClr val="FBFFF3"/>
                </a:solidFill>
                <a:latin typeface="Fredoka One"/>
              </a:rPr>
              <a:t>Technology used</a:t>
            </a:r>
          </a:p>
        </p:txBody>
      </p:sp>
      <p:sp>
        <p:nvSpPr>
          <p:cNvPr name="TextBox 11" id="11"/>
          <p:cNvSpPr txBox="true"/>
          <p:nvPr/>
        </p:nvSpPr>
        <p:spPr>
          <a:xfrm rot="0">
            <a:off x="1690745" y="4624330"/>
            <a:ext cx="15227720" cy="3665262"/>
          </a:xfrm>
          <a:prstGeom prst="rect">
            <a:avLst/>
          </a:prstGeom>
        </p:spPr>
        <p:txBody>
          <a:bodyPr anchor="t" rtlCol="false" tIns="0" lIns="0" bIns="0" rIns="0">
            <a:spAutoFit/>
          </a:bodyPr>
          <a:lstStyle/>
          <a:p>
            <a:pPr algn="just" marL="733355" indent="-366678" lvl="1">
              <a:lnSpc>
                <a:spcPts val="7540"/>
              </a:lnSpc>
              <a:buFont typeface="Arial"/>
              <a:buChar char="•"/>
            </a:pPr>
            <a:r>
              <a:rPr lang="en-US" sz="3396">
                <a:solidFill>
                  <a:srgbClr val="000000"/>
                </a:solidFill>
                <a:latin typeface="Poppins Light Bold"/>
              </a:rPr>
              <a:t>Frontend : HTML,CSS,JS</a:t>
            </a:r>
          </a:p>
          <a:p>
            <a:pPr algn="just" marL="733355" indent="-366678" lvl="1">
              <a:lnSpc>
                <a:spcPts val="7540"/>
              </a:lnSpc>
              <a:buFont typeface="Arial"/>
              <a:buChar char="•"/>
            </a:pPr>
            <a:r>
              <a:rPr lang="en-US" sz="3396">
                <a:solidFill>
                  <a:srgbClr val="000000"/>
                </a:solidFill>
                <a:latin typeface="Poppins Light Bold"/>
              </a:rPr>
              <a:t>Backend : PHP,MySQL</a:t>
            </a:r>
          </a:p>
          <a:p>
            <a:pPr algn="just" marL="733355" indent="-366678" lvl="1">
              <a:lnSpc>
                <a:spcPts val="7540"/>
              </a:lnSpc>
              <a:buFont typeface="Arial"/>
              <a:buChar char="•"/>
            </a:pPr>
            <a:r>
              <a:rPr lang="en-US" sz="3396">
                <a:solidFill>
                  <a:srgbClr val="000000"/>
                </a:solidFill>
                <a:latin typeface="Poppins Light Bold"/>
              </a:rPr>
              <a:t>Editor : VS Code</a:t>
            </a:r>
          </a:p>
          <a:p>
            <a:pPr algn="just">
              <a:lnSpc>
                <a:spcPts val="75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DAEoxykKgH8</dc:identifier>
  <dcterms:modified xsi:type="dcterms:W3CDTF">2011-08-01T06:04:30Z</dcterms:modified>
  <cp:revision>1</cp:revision>
  <dc:title>D3 Fashion Hub E-Commerce Website</dc:title>
</cp:coreProperties>
</file>